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9" r:id="rId4"/>
    <p:sldId id="260" r:id="rId5"/>
    <p:sldId id="261" r:id="rId6"/>
    <p:sldId id="262" r:id="rId7"/>
    <p:sldId id="265" r:id="rId8"/>
    <p:sldId id="266" r:id="rId9"/>
    <p:sldId id="263" r:id="rId10"/>
    <p:sldId id="264" r:id="rId11"/>
  </p:sldIdLst>
  <p:sldSz cx="12192000" cy="6858000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587F"/>
    <a:srgbClr val="9DDC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466" autoAdjust="0"/>
  </p:normalViewPr>
  <p:slideViewPr>
    <p:cSldViewPr snapToGrid="0">
      <p:cViewPr varScale="1">
        <p:scale>
          <a:sx n="63" d="100"/>
          <a:sy n="63" d="100"/>
        </p:scale>
        <p:origin x="70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21.jpeg>
</file>

<file path=ppt/media/image22.png>
</file>

<file path=ppt/media/image23.png>
</file>

<file path=ppt/media/image24.jpe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BA7AC9-B91B-4023-866A-932558330B45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F6BA61-7429-4FAE-812A-CD58F08D02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8987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F6BA61-7429-4FAE-812A-CD58F08D0238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1923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Несмотря на жесткие правила платформ, запрещающие такой контент, многие пользователи находят способы обойти ограничения. Это затрудняет работу модераторов, которые должны помогать стримерам не допустить попадание подобного контента на прямую трансляцию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F6BA61-7429-4FAE-812A-CD58F08D023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70769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F6BA61-7429-4FAE-812A-CD58F08D0238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1465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Для обучения нашей нейронной сети мы использовали данные из открытых источников, найденные в </a:t>
            </a:r>
            <a:r>
              <a:rPr lang="en-US" dirty="0"/>
              <a:t>Google Dataset Search</a:t>
            </a:r>
            <a:r>
              <a:rPr lang="ru-RU" dirty="0"/>
              <a:t>, эти данные служили основой для определения безопасных изображений</a:t>
            </a:r>
            <a:r>
              <a:rPr lang="en-US" dirty="0"/>
              <a:t>.</a:t>
            </a:r>
            <a:r>
              <a:rPr lang="ru-RU" dirty="0"/>
              <a:t> Запрещенный же контент собран частично с «желтого </a:t>
            </a:r>
            <a:r>
              <a:rPr lang="ru-RU" dirty="0" err="1"/>
              <a:t>ютуба</a:t>
            </a:r>
            <a:r>
              <a:rPr lang="ru-RU" dirty="0"/>
              <a:t>», а также были позаимствованы данные из публичных репозиториев </a:t>
            </a:r>
            <a:r>
              <a:rPr lang="ru-RU" dirty="0" err="1"/>
              <a:t>гитхаб</a:t>
            </a:r>
            <a:r>
              <a:rPr lang="ru-RU" dirty="0"/>
              <a:t>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F6BA61-7429-4FAE-812A-CD58F08D0238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9481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>
                <a:effectLst/>
              </a:rPr>
              <a:t>Свёрточная</a:t>
            </a:r>
            <a:r>
              <a:rPr lang="ru-RU" dirty="0">
                <a:effectLst/>
              </a:rPr>
              <a:t> модель</a:t>
            </a:r>
          </a:p>
          <a:p>
            <a:r>
              <a:rPr lang="en-US" dirty="0">
                <a:effectLst/>
              </a:rPr>
              <a:t>optimizer</a:t>
            </a:r>
            <a:r>
              <a:rPr lang="en-US" b="1" dirty="0">
                <a:effectLst/>
              </a:rPr>
              <a:t>=</a:t>
            </a:r>
            <a:r>
              <a:rPr lang="en-US" dirty="0">
                <a:effectLst/>
              </a:rPr>
              <a:t>'Adam’,</a:t>
            </a:r>
            <a:endParaRPr lang="ru-RU" dirty="0">
              <a:effectLst/>
            </a:endParaRPr>
          </a:p>
          <a:p>
            <a:r>
              <a:rPr lang="en-US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loss: 0.0320</a:t>
            </a:r>
          </a:p>
          <a:p>
            <a:r>
              <a:rPr lang="en-US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accuracy: 0.9857  </a:t>
            </a:r>
          </a:p>
          <a:p>
            <a:r>
              <a:rPr lang="en-US" dirty="0">
                <a:effectLst/>
              </a:rPr>
              <a:t>model</a:t>
            </a:r>
            <a:r>
              <a:rPr lang="en-US" dirty="0"/>
              <a:t> </a:t>
            </a:r>
            <a:r>
              <a:rPr lang="en-US" b="1" dirty="0">
                <a:effectLst/>
              </a:rPr>
              <a:t>=</a:t>
            </a:r>
            <a:r>
              <a:rPr lang="en-US" dirty="0"/>
              <a:t> </a:t>
            </a:r>
            <a:r>
              <a:rPr lang="en-US" dirty="0">
                <a:effectLst/>
              </a:rPr>
              <a:t>Sequential()</a:t>
            </a:r>
            <a:r>
              <a:rPr lang="en-US" dirty="0"/>
              <a:t> </a:t>
            </a:r>
            <a:endParaRPr lang="ru-RU" dirty="0"/>
          </a:p>
          <a:p>
            <a:r>
              <a:rPr lang="en-US" dirty="0" err="1">
                <a:effectLst/>
              </a:rPr>
              <a:t>model</a:t>
            </a:r>
            <a:r>
              <a:rPr lang="en-US" b="1" dirty="0" err="1">
                <a:effectLst/>
              </a:rPr>
              <a:t>.</a:t>
            </a:r>
            <a:r>
              <a:rPr lang="en-US" dirty="0" err="1">
                <a:effectLst/>
              </a:rPr>
              <a:t>add</a:t>
            </a:r>
            <a:r>
              <a:rPr lang="en-US" dirty="0">
                <a:effectLst/>
              </a:rPr>
              <a:t>(Dense(1024,</a:t>
            </a:r>
            <a:r>
              <a:rPr lang="en-US" dirty="0"/>
              <a:t> </a:t>
            </a:r>
            <a:r>
              <a:rPr lang="en-US" dirty="0">
                <a:effectLst/>
              </a:rPr>
              <a:t>activation</a:t>
            </a:r>
            <a:r>
              <a:rPr lang="en-US" b="1" dirty="0">
                <a:effectLst/>
              </a:rPr>
              <a:t>=</a:t>
            </a:r>
            <a:r>
              <a:rPr lang="en-US" dirty="0">
                <a:effectLst/>
              </a:rPr>
              <a:t>'</a:t>
            </a:r>
            <a:r>
              <a:rPr lang="en-US" dirty="0" err="1">
                <a:effectLst/>
              </a:rPr>
              <a:t>relu</a:t>
            </a:r>
            <a:r>
              <a:rPr lang="en-US" dirty="0">
                <a:effectLst/>
              </a:rPr>
              <a:t>',</a:t>
            </a:r>
            <a:r>
              <a:rPr lang="en-US" dirty="0"/>
              <a:t> </a:t>
            </a:r>
            <a:r>
              <a:rPr lang="en-US" dirty="0" err="1">
                <a:effectLst/>
              </a:rPr>
              <a:t>input_shape</a:t>
            </a:r>
            <a:r>
              <a:rPr lang="en-US" b="1" dirty="0">
                <a:effectLst/>
              </a:rPr>
              <a:t>=</a:t>
            </a:r>
            <a:r>
              <a:rPr lang="en-US" dirty="0">
                <a:effectLst/>
              </a:rPr>
              <a:t>(2048,)))</a:t>
            </a:r>
            <a:r>
              <a:rPr lang="en-US" dirty="0"/>
              <a:t> </a:t>
            </a:r>
            <a:endParaRPr lang="ru-RU" dirty="0"/>
          </a:p>
          <a:p>
            <a:r>
              <a:rPr lang="en-US" dirty="0" err="1">
                <a:effectLst/>
              </a:rPr>
              <a:t>model</a:t>
            </a:r>
            <a:r>
              <a:rPr lang="en-US" b="1" dirty="0" err="1">
                <a:effectLst/>
              </a:rPr>
              <a:t>.</a:t>
            </a:r>
            <a:r>
              <a:rPr lang="en-US" dirty="0" err="1">
                <a:effectLst/>
              </a:rPr>
              <a:t>add</a:t>
            </a:r>
            <a:r>
              <a:rPr lang="en-US" dirty="0">
                <a:effectLst/>
              </a:rPr>
              <a:t>(Dropout(0.5))</a:t>
            </a:r>
            <a:r>
              <a:rPr lang="en-US" dirty="0"/>
              <a:t> </a:t>
            </a:r>
            <a:r>
              <a:rPr lang="en-US" dirty="0" err="1">
                <a:effectLst/>
              </a:rPr>
              <a:t>model</a:t>
            </a:r>
            <a:r>
              <a:rPr lang="en-US" b="1" dirty="0" err="1">
                <a:effectLst/>
              </a:rPr>
              <a:t>.</a:t>
            </a:r>
            <a:r>
              <a:rPr lang="en-US" dirty="0" err="1">
                <a:effectLst/>
              </a:rPr>
              <a:t>add</a:t>
            </a:r>
            <a:r>
              <a:rPr lang="en-US" dirty="0">
                <a:effectLst/>
              </a:rPr>
              <a:t>(Dense(512,</a:t>
            </a:r>
            <a:r>
              <a:rPr lang="en-US" dirty="0"/>
              <a:t> </a:t>
            </a:r>
            <a:r>
              <a:rPr lang="en-US" dirty="0">
                <a:effectLst/>
              </a:rPr>
              <a:t>activation</a:t>
            </a:r>
            <a:r>
              <a:rPr lang="en-US" b="1" dirty="0">
                <a:effectLst/>
              </a:rPr>
              <a:t>=</a:t>
            </a:r>
            <a:r>
              <a:rPr lang="en-US" dirty="0">
                <a:effectLst/>
              </a:rPr>
              <a:t>'</a:t>
            </a:r>
            <a:r>
              <a:rPr lang="en-US" dirty="0" err="1">
                <a:effectLst/>
              </a:rPr>
              <a:t>relu</a:t>
            </a:r>
            <a:r>
              <a:rPr lang="en-US" dirty="0">
                <a:effectLst/>
              </a:rPr>
              <a:t>’))</a:t>
            </a:r>
            <a:r>
              <a:rPr lang="en-US" dirty="0"/>
              <a:t> </a:t>
            </a:r>
            <a:endParaRPr lang="ru-RU" dirty="0"/>
          </a:p>
          <a:p>
            <a:r>
              <a:rPr lang="en-US" dirty="0" err="1">
                <a:effectLst/>
              </a:rPr>
              <a:t>model</a:t>
            </a:r>
            <a:r>
              <a:rPr lang="en-US" b="1" dirty="0" err="1">
                <a:effectLst/>
              </a:rPr>
              <a:t>.</a:t>
            </a:r>
            <a:r>
              <a:rPr lang="en-US" dirty="0" err="1">
                <a:effectLst/>
              </a:rPr>
              <a:t>add</a:t>
            </a:r>
            <a:r>
              <a:rPr lang="en-US" dirty="0">
                <a:effectLst/>
              </a:rPr>
              <a:t>(Dropout(0.5))</a:t>
            </a:r>
            <a:r>
              <a:rPr lang="en-US" dirty="0"/>
              <a:t> </a:t>
            </a:r>
            <a:r>
              <a:rPr lang="en-US" dirty="0" err="1">
                <a:effectLst/>
              </a:rPr>
              <a:t>model</a:t>
            </a:r>
            <a:r>
              <a:rPr lang="en-US" b="1" dirty="0" err="1">
                <a:effectLst/>
              </a:rPr>
              <a:t>.</a:t>
            </a:r>
            <a:r>
              <a:rPr lang="en-US" dirty="0" err="1">
                <a:effectLst/>
              </a:rPr>
              <a:t>add</a:t>
            </a:r>
            <a:r>
              <a:rPr lang="en-US" dirty="0">
                <a:effectLst/>
              </a:rPr>
              <a:t>(Dense(256,</a:t>
            </a:r>
            <a:r>
              <a:rPr lang="en-US" dirty="0"/>
              <a:t> </a:t>
            </a:r>
            <a:r>
              <a:rPr lang="en-US" dirty="0">
                <a:effectLst/>
              </a:rPr>
              <a:t>activation</a:t>
            </a:r>
            <a:r>
              <a:rPr lang="en-US" b="1" dirty="0">
                <a:effectLst/>
              </a:rPr>
              <a:t>=</a:t>
            </a:r>
            <a:r>
              <a:rPr lang="en-US" dirty="0">
                <a:effectLst/>
              </a:rPr>
              <a:t>'</a:t>
            </a:r>
            <a:r>
              <a:rPr lang="en-US" dirty="0" err="1">
                <a:effectLst/>
              </a:rPr>
              <a:t>relu</a:t>
            </a:r>
            <a:r>
              <a:rPr lang="en-US" dirty="0">
                <a:effectLst/>
              </a:rPr>
              <a:t>’))</a:t>
            </a:r>
            <a:r>
              <a:rPr lang="en-US" dirty="0"/>
              <a:t> </a:t>
            </a:r>
            <a:endParaRPr lang="ru-RU" dirty="0"/>
          </a:p>
          <a:p>
            <a:r>
              <a:rPr lang="en-US" dirty="0" err="1">
                <a:effectLst/>
              </a:rPr>
              <a:t>model</a:t>
            </a:r>
            <a:r>
              <a:rPr lang="en-US" b="1" dirty="0" err="1">
                <a:effectLst/>
              </a:rPr>
              <a:t>.</a:t>
            </a:r>
            <a:r>
              <a:rPr lang="en-US" dirty="0" err="1">
                <a:effectLst/>
              </a:rPr>
              <a:t>add</a:t>
            </a:r>
            <a:r>
              <a:rPr lang="en-US" dirty="0">
                <a:effectLst/>
              </a:rPr>
              <a:t>(Dropout(0.5))</a:t>
            </a:r>
            <a:r>
              <a:rPr lang="en-US" dirty="0"/>
              <a:t> </a:t>
            </a:r>
            <a:r>
              <a:rPr lang="en-US" dirty="0" err="1">
                <a:effectLst/>
              </a:rPr>
              <a:t>model</a:t>
            </a:r>
            <a:r>
              <a:rPr lang="en-US" b="1" dirty="0" err="1">
                <a:effectLst/>
              </a:rPr>
              <a:t>.</a:t>
            </a:r>
            <a:r>
              <a:rPr lang="en-US" dirty="0" err="1">
                <a:effectLst/>
              </a:rPr>
              <a:t>add</a:t>
            </a:r>
            <a:r>
              <a:rPr lang="en-US" dirty="0">
                <a:effectLst/>
              </a:rPr>
              <a:t>(Dense(128,</a:t>
            </a:r>
            <a:r>
              <a:rPr lang="en-US" dirty="0"/>
              <a:t> </a:t>
            </a:r>
            <a:r>
              <a:rPr lang="en-US" dirty="0">
                <a:effectLst/>
              </a:rPr>
              <a:t>activation</a:t>
            </a:r>
            <a:r>
              <a:rPr lang="en-US" b="1" dirty="0">
                <a:effectLst/>
              </a:rPr>
              <a:t>=</a:t>
            </a:r>
            <a:r>
              <a:rPr lang="en-US" dirty="0">
                <a:effectLst/>
              </a:rPr>
              <a:t>'</a:t>
            </a:r>
            <a:r>
              <a:rPr lang="en-US" dirty="0" err="1">
                <a:effectLst/>
              </a:rPr>
              <a:t>relu</a:t>
            </a:r>
            <a:r>
              <a:rPr lang="en-US" dirty="0">
                <a:effectLst/>
              </a:rPr>
              <a:t>’))</a:t>
            </a:r>
            <a:r>
              <a:rPr lang="en-US" dirty="0"/>
              <a:t> </a:t>
            </a:r>
            <a:endParaRPr lang="ru-RU" dirty="0"/>
          </a:p>
          <a:p>
            <a:r>
              <a:rPr lang="en-US" dirty="0" err="1">
                <a:effectLst/>
              </a:rPr>
              <a:t>model</a:t>
            </a:r>
            <a:r>
              <a:rPr lang="en-US" b="1" dirty="0" err="1">
                <a:effectLst/>
              </a:rPr>
              <a:t>.</a:t>
            </a:r>
            <a:r>
              <a:rPr lang="en-US" dirty="0" err="1">
                <a:effectLst/>
              </a:rPr>
              <a:t>add</a:t>
            </a:r>
            <a:r>
              <a:rPr lang="en-US" dirty="0">
                <a:effectLst/>
              </a:rPr>
              <a:t>(Dropout(0.5))</a:t>
            </a:r>
            <a:r>
              <a:rPr lang="en-US" dirty="0"/>
              <a:t> </a:t>
            </a:r>
            <a:r>
              <a:rPr lang="en-US" dirty="0" err="1">
                <a:effectLst/>
              </a:rPr>
              <a:t>model</a:t>
            </a:r>
            <a:r>
              <a:rPr lang="en-US" b="1" dirty="0" err="1">
                <a:effectLst/>
              </a:rPr>
              <a:t>.</a:t>
            </a:r>
            <a:r>
              <a:rPr lang="en-US" dirty="0" err="1">
                <a:effectLst/>
              </a:rPr>
              <a:t>add</a:t>
            </a:r>
            <a:r>
              <a:rPr lang="en-US" dirty="0">
                <a:effectLst/>
              </a:rPr>
              <a:t>(Dense(3,</a:t>
            </a:r>
            <a:r>
              <a:rPr lang="en-US" dirty="0"/>
              <a:t> </a:t>
            </a:r>
            <a:r>
              <a:rPr lang="en-US" dirty="0">
                <a:effectLst/>
              </a:rPr>
              <a:t>activation</a:t>
            </a:r>
            <a:r>
              <a:rPr lang="en-US" b="1" dirty="0">
                <a:effectLst/>
              </a:rPr>
              <a:t>=</a:t>
            </a:r>
            <a:r>
              <a:rPr lang="en-US" dirty="0">
                <a:effectLst/>
              </a:rPr>
              <a:t>'</a:t>
            </a:r>
            <a:r>
              <a:rPr lang="en-US" dirty="0" err="1">
                <a:effectLst/>
              </a:rPr>
              <a:t>softmax</a:t>
            </a:r>
            <a:r>
              <a:rPr lang="en-US" dirty="0">
                <a:effectLst/>
              </a:rPr>
              <a:t>'))</a:t>
            </a:r>
            <a:endParaRPr lang="ru-RU" dirty="0">
              <a:effectLst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F6BA61-7429-4FAE-812A-CD58F08D0238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89987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Дальнейшее развитие проекта предполагает разработку расширения для браузера с возможностью в режиме реального времени распознавать, подходит ли медиа контент для прямой трансляции, а в случае если контент не надлежащего характера будет происходить его цензурирование.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F6BA61-7429-4FAE-812A-CD58F08D0238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77560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8229214-AA16-3E3A-93D7-EC2726BE3F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D57103-5EFD-C8EF-3D29-8D42CC77F7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33556"/>
            <a:ext cx="9144000" cy="2387600"/>
          </a:xfrm>
        </p:spPr>
        <p:txBody>
          <a:bodyPr anchor="b">
            <a:normAutofit/>
          </a:bodyPr>
          <a:lstStyle>
            <a:lvl1pPr algn="ctr">
              <a:defRPr sz="7200" b="1">
                <a:solidFill>
                  <a:srgbClr val="23587F"/>
                </a:solidFill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ru-UA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2E46BA3-E231-D7EE-A368-679CA74788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85521"/>
            <a:ext cx="9144000" cy="11731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rgbClr val="FD9B8B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UA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CC0F775-FF7F-14E4-2FEB-49896EE04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5E7CD-4C2E-42BE-9EA9-0DE26226B5B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25890C9-88B6-2F62-7852-98AC631BD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70FF832-2FB0-3A84-39F7-E00789CDF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8DA5A-E109-4B5D-B87B-6AD3F45C65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8814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6CAEA6-10FC-567E-D31B-F425CB613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D3A78DE-2FA8-261B-E2DB-6EDD9F7FD1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2CB293-85D2-D9DE-B2CF-5B45D54B1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5E7CD-4C2E-42BE-9EA9-0DE26226B5B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80E8526-B96A-F2AB-5026-B306AE865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308C758-DA23-68EE-564C-97FE3B00C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8DA5A-E109-4B5D-B87B-6AD3F45C65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4471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503AE35-B0E3-32DD-BDC1-4C67155745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3F3C78B-E505-A087-2D45-2F6125CDAF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D87DE2F-8125-8244-9585-B03B99C5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5E7CD-4C2E-42BE-9EA9-0DE26226B5B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A89D2E2-DEAF-3E0E-5393-2F9520EDB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A7FE205-518B-658E-C403-8899E66ED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8DA5A-E109-4B5D-B87B-6AD3F45C65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452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9B5D2D-3A39-ED68-0763-333DB374F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3F400B7-4E93-420A-D1D9-263B29267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4A00953-4C29-1679-6EAA-2FA95F1F1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5E7CD-4C2E-42BE-9EA9-0DE26226B5B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8408DA7-98C3-BACE-3551-09B36A12B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B4B0ABB-9339-A695-6F7A-D24DCD262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8DA5A-E109-4B5D-B87B-6AD3F45C65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9770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8F55F4-0DCD-EAD8-2774-03DA674AA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1A69FAF-9444-BB73-FA54-D6CC6E1F5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EFB8838-FE93-F6D4-2359-6F2BE169A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5E7CD-4C2E-42BE-9EA9-0DE26226B5B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106B821-9CB5-AA5F-8CBB-6AB4546F8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2A14C6-9A8A-4D72-5F4F-B9AE3C6F4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8DA5A-E109-4B5D-B87B-6AD3F45C65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7435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63C115-7E46-8142-AE6B-6DF0DC18D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0E08A4-CCB0-E7A9-386B-8ED7575918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FDFB879-870A-E00F-E593-A86C9AAA5A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813A7BD-0211-81F6-B155-4B62B2B98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5E7CD-4C2E-42BE-9EA9-0DE26226B5B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A94190D-F2BD-1BC0-C312-FBADD1E7B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EC2CAC7-49E4-4753-A48D-EF18700B0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8DA5A-E109-4B5D-B87B-6AD3F45C65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7462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6B6D1B-DF89-C765-87D9-C407A9BE3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8DD71CF-E0DA-E566-A27C-480ED6786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E8A6AE9-A152-7BC1-21A5-8BCA510C65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9F926DE-6187-03F2-B1F4-D9774CDA45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748A083-AEA8-D51D-4F68-427FE1AB0E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A44BEDC-D004-05A3-9DCC-970A83333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5E7CD-4C2E-42BE-9EA9-0DE26226B5B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7565BF9-7B36-8B7A-563A-05E103BFD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2BF449F-8BAC-F15F-AC9B-768E4F283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8DA5A-E109-4B5D-B87B-6AD3F45C65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8976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B46B61-2840-D433-2EE5-1F5D62183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EDB2501-4060-BBFA-498A-FE07F73E1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5E7CD-4C2E-42BE-9EA9-0DE26226B5B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9FDEA5F-387C-D591-EFB7-6338EFE2D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FBA196A-79F5-5A10-A89E-9C21C1069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8DA5A-E109-4B5D-B87B-6AD3F45C65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0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56A8054-CEA9-7432-9509-AD772BCA6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5E7CD-4C2E-42BE-9EA9-0DE26226B5B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6809CC0-D761-D062-54DD-2E40EE285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7BC007F-8CC0-4596-0E9A-386FF3965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8DA5A-E109-4B5D-B87B-6AD3F45C65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0105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36C5E1-8C02-8CE1-022E-928A908C7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DB930E-AF6F-3F39-0D45-A8802C707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A8EA5CF-D3D7-F9FE-A236-1C12EBA11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D11D279-A6F3-FFAB-0344-B31781CFF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5E7CD-4C2E-42BE-9EA9-0DE26226B5B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A8C69B0-5118-9AD7-7E31-04A9771E6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A2CF7D6-4709-9A08-24ED-A90062FE4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8DA5A-E109-4B5D-B87B-6AD3F45C65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1257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2C3DC9-4B57-450D-1474-3C6ECFF82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79B302D-7C9F-59F9-AD4A-A1B95ED662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ru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21A0E8A-3625-BD96-B613-AF202E933A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D1CAB47-AAFB-2D14-CD4E-C7B6AC806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5E7CD-4C2E-42BE-9EA9-0DE26226B5B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2E98BD9-3D0E-405F-914C-30807D73D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E617B96-C861-559A-3458-120C2C28E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8DA5A-E109-4B5D-B87B-6AD3F45C65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2265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E99112C-C6E7-9186-04C9-F512848032C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0043"/>
            <a:ext cx="12191999" cy="684795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4EEA81-3A8A-7928-69A5-FBFFC6C9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938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  <a:endParaRPr lang="ru-UA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8D6965F-986D-FFAD-B3C2-5F6D001E5F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5F57C58-8CF4-A6B2-8056-6A73F9A3B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85E7CD-4C2E-42BE-9EA9-0DE26226B5B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4FAB48-4A1E-C74B-E41B-ECBD68FD9E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EA58883-2624-9C38-B1C2-EDF01D31B7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D8DA5A-E109-4B5D-B87B-6AD3F45C65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3452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23587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hyperlink" Target="https://svgsilh.com/ru/03a9f4/tag/%D0%BF%D1%83%D0%B7%D1%8B%D1%80%D1%8C-1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hyperlink" Target="https://commons.wikimedia.org/wiki/File:Accept.svg" TargetMode="External"/><Relationship Id="rId9" Type="http://schemas.openxmlformats.org/officeDocument/2006/relationships/hyperlink" Target="https://papik.pro/klipart/21188-klipart-krestik-69-foto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Accept.svg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pixnio.com/bg/%D0%BE%D0%B1%D0%B5%D0%BA%D1%82%D0%B8/%D0%BF%D1%80%D0%B8%D0%B7%D0%BD%D0%B0%D1%86%D0%B8/%D1%81%D1%82%D0%BE%D0%BF-%D0%B7%D0%BD%D0%B0%D0%BA" TargetMode="External"/><Relationship Id="rId4" Type="http://schemas.openxmlformats.org/officeDocument/2006/relationships/image" Target="../media/image2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25D5DE3-1718-322A-EBBA-6FEF50DC54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054" y="2572479"/>
            <a:ext cx="2423253" cy="211623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21F48A-3A4B-EE22-B834-F0DA541973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3664" y="1979029"/>
            <a:ext cx="9144000" cy="2387600"/>
          </a:xfrm>
        </p:spPr>
        <p:txBody>
          <a:bodyPr>
            <a:normAutofit/>
          </a:bodyPr>
          <a:lstStyle/>
          <a:p>
            <a:r>
              <a:rPr lang="en-US" sz="8000" dirty="0" err="1"/>
              <a:t>Lynnday</a:t>
            </a:r>
            <a:endParaRPr lang="ru-RU" sz="80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8A27BD0-20F4-BF20-CBCE-015190DE72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От команды </a:t>
            </a:r>
            <a:r>
              <a:rPr lang="en-US" sz="2800" dirty="0" err="1"/>
              <a:t>Aboba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90698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676CC3D-D749-08B7-7C0D-7DE849F0D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38515"/>
            <a:ext cx="12192000" cy="493857"/>
          </a:xfrm>
        </p:spPr>
        <p:txBody>
          <a:bodyPr>
            <a:noAutofit/>
          </a:bodyPr>
          <a:lstStyle/>
          <a:p>
            <a:pPr algn="ctr"/>
            <a:r>
              <a:rPr lang="ru-RU" sz="6000" dirty="0"/>
              <a:t>Наши контакты</a:t>
            </a:r>
            <a:endParaRPr lang="en-US" sz="6000" dirty="0"/>
          </a:p>
        </p:txBody>
      </p:sp>
      <p:sp>
        <p:nvSpPr>
          <p:cNvPr id="5" name="AutoShape 4" descr="GitHub - Wikipedia">
            <a:extLst>
              <a:ext uri="{FF2B5EF4-FFF2-40B4-BE49-F238E27FC236}">
                <a16:creationId xmlns:a16="http://schemas.microsoft.com/office/drawing/2014/main" id="{E19E4823-D87F-596D-4F30-ACF0CC0047A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89879" y="3593592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9F4F3D2-7767-B769-D9A0-2D286332E1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2160" y="1665160"/>
            <a:ext cx="3527679" cy="3527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6288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E78D74-FACD-4A5F-2C5E-0A27965C5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417" y="665153"/>
            <a:ext cx="10515600" cy="493857"/>
          </a:xfrm>
        </p:spPr>
        <p:txBody>
          <a:bodyPr>
            <a:noAutofit/>
          </a:bodyPr>
          <a:lstStyle/>
          <a:p>
            <a:r>
              <a:rPr lang="ru-RU" sz="5400" b="0" i="0" dirty="0">
                <a:solidFill>
                  <a:schemeClr val="accent1">
                    <a:lumMod val="75000"/>
                  </a:schemeClr>
                </a:solidFill>
                <a:effectLst/>
                <a:latin typeface="-apple-system"/>
              </a:rPr>
              <a:t>Команда </a:t>
            </a:r>
            <a:r>
              <a:rPr lang="en-US" sz="5400" dirty="0" err="1">
                <a:solidFill>
                  <a:schemeClr val="accent1">
                    <a:lumMod val="75000"/>
                  </a:schemeClr>
                </a:solidFill>
                <a:latin typeface="-apple-system"/>
              </a:rPr>
              <a:t>A</a:t>
            </a:r>
            <a:r>
              <a:rPr lang="en-US" sz="5400" b="0" i="0" dirty="0" err="1">
                <a:solidFill>
                  <a:schemeClr val="accent1">
                    <a:lumMod val="75000"/>
                  </a:schemeClr>
                </a:solidFill>
                <a:effectLst/>
                <a:latin typeface="-apple-system"/>
              </a:rPr>
              <a:t>boba</a:t>
            </a:r>
            <a:endParaRPr lang="ru-RU" sz="5400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C10FFFF6-CC09-E744-5535-A3D5FBC8AC0D}"/>
              </a:ext>
            </a:extLst>
          </p:cNvPr>
          <p:cNvGrpSpPr/>
          <p:nvPr/>
        </p:nvGrpSpPr>
        <p:grpSpPr>
          <a:xfrm>
            <a:off x="510417" y="1835412"/>
            <a:ext cx="11171165" cy="3528552"/>
            <a:chOff x="448540" y="1977738"/>
            <a:chExt cx="11171165" cy="3528552"/>
          </a:xfrm>
        </p:grpSpPr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B99C8F6B-6FBA-C408-5E6B-06DAF95426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173" t="14243" r="11070"/>
            <a:stretch/>
          </p:blipFill>
          <p:spPr>
            <a:xfrm>
              <a:off x="2815639" y="1977738"/>
              <a:ext cx="1936085" cy="2581447"/>
            </a:xfrm>
            <a:custGeom>
              <a:avLst/>
              <a:gdLst>
                <a:gd name="connsiteX0" fmla="*/ 0 w 1936085"/>
                <a:gd name="connsiteY0" fmla="*/ 0 h 2581447"/>
                <a:gd name="connsiteX1" fmla="*/ 425939 w 1936085"/>
                <a:gd name="connsiteY1" fmla="*/ 0 h 2581447"/>
                <a:gd name="connsiteX2" fmla="*/ 890599 w 1936085"/>
                <a:gd name="connsiteY2" fmla="*/ 0 h 2581447"/>
                <a:gd name="connsiteX3" fmla="*/ 1355260 w 1936085"/>
                <a:gd name="connsiteY3" fmla="*/ 0 h 2581447"/>
                <a:gd name="connsiteX4" fmla="*/ 1936085 w 1936085"/>
                <a:gd name="connsiteY4" fmla="*/ 0 h 2581447"/>
                <a:gd name="connsiteX5" fmla="*/ 1936085 w 1936085"/>
                <a:gd name="connsiteY5" fmla="*/ 490475 h 2581447"/>
                <a:gd name="connsiteX6" fmla="*/ 1936085 w 1936085"/>
                <a:gd name="connsiteY6" fmla="*/ 1006764 h 2581447"/>
                <a:gd name="connsiteX7" fmla="*/ 1936085 w 1936085"/>
                <a:gd name="connsiteY7" fmla="*/ 1445610 h 2581447"/>
                <a:gd name="connsiteX8" fmla="*/ 1936085 w 1936085"/>
                <a:gd name="connsiteY8" fmla="*/ 1936085 h 2581447"/>
                <a:gd name="connsiteX9" fmla="*/ 1936085 w 1936085"/>
                <a:gd name="connsiteY9" fmla="*/ 2581447 h 2581447"/>
                <a:gd name="connsiteX10" fmla="*/ 1471425 w 1936085"/>
                <a:gd name="connsiteY10" fmla="*/ 2581447 h 2581447"/>
                <a:gd name="connsiteX11" fmla="*/ 968043 w 1936085"/>
                <a:gd name="connsiteY11" fmla="*/ 2581447 h 2581447"/>
                <a:gd name="connsiteX12" fmla="*/ 464660 w 1936085"/>
                <a:gd name="connsiteY12" fmla="*/ 2581447 h 2581447"/>
                <a:gd name="connsiteX13" fmla="*/ 0 w 1936085"/>
                <a:gd name="connsiteY13" fmla="*/ 2581447 h 2581447"/>
                <a:gd name="connsiteX14" fmla="*/ 0 w 1936085"/>
                <a:gd name="connsiteY14" fmla="*/ 2142601 h 2581447"/>
                <a:gd name="connsiteX15" fmla="*/ 0 w 1936085"/>
                <a:gd name="connsiteY15" fmla="*/ 1600497 h 2581447"/>
                <a:gd name="connsiteX16" fmla="*/ 0 w 1936085"/>
                <a:gd name="connsiteY16" fmla="*/ 1110022 h 2581447"/>
                <a:gd name="connsiteX17" fmla="*/ 0 w 1936085"/>
                <a:gd name="connsiteY17" fmla="*/ 593733 h 2581447"/>
                <a:gd name="connsiteX18" fmla="*/ 0 w 1936085"/>
                <a:gd name="connsiteY18" fmla="*/ 0 h 2581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6085" h="2581447" fill="none" extrusionOk="0">
                  <a:moveTo>
                    <a:pt x="0" y="0"/>
                  </a:moveTo>
                  <a:cubicBezTo>
                    <a:pt x="144004" y="-46634"/>
                    <a:pt x="230599" y="19198"/>
                    <a:pt x="425939" y="0"/>
                  </a:cubicBezTo>
                  <a:cubicBezTo>
                    <a:pt x="621279" y="-19198"/>
                    <a:pt x="723878" y="5584"/>
                    <a:pt x="890599" y="0"/>
                  </a:cubicBezTo>
                  <a:cubicBezTo>
                    <a:pt x="1057320" y="-5584"/>
                    <a:pt x="1200551" y="52069"/>
                    <a:pt x="1355260" y="0"/>
                  </a:cubicBezTo>
                  <a:cubicBezTo>
                    <a:pt x="1509969" y="-52069"/>
                    <a:pt x="1767255" y="43594"/>
                    <a:pt x="1936085" y="0"/>
                  </a:cubicBezTo>
                  <a:cubicBezTo>
                    <a:pt x="1953069" y="181673"/>
                    <a:pt x="1929794" y="331248"/>
                    <a:pt x="1936085" y="490475"/>
                  </a:cubicBezTo>
                  <a:cubicBezTo>
                    <a:pt x="1942376" y="649702"/>
                    <a:pt x="1931799" y="753762"/>
                    <a:pt x="1936085" y="1006764"/>
                  </a:cubicBezTo>
                  <a:cubicBezTo>
                    <a:pt x="1940371" y="1259766"/>
                    <a:pt x="1897916" y="1267220"/>
                    <a:pt x="1936085" y="1445610"/>
                  </a:cubicBezTo>
                  <a:cubicBezTo>
                    <a:pt x="1974254" y="1624000"/>
                    <a:pt x="1883199" y="1788822"/>
                    <a:pt x="1936085" y="1936085"/>
                  </a:cubicBezTo>
                  <a:cubicBezTo>
                    <a:pt x="1988971" y="2083349"/>
                    <a:pt x="1888893" y="2285139"/>
                    <a:pt x="1936085" y="2581447"/>
                  </a:cubicBezTo>
                  <a:cubicBezTo>
                    <a:pt x="1749120" y="2631124"/>
                    <a:pt x="1699035" y="2533237"/>
                    <a:pt x="1471425" y="2581447"/>
                  </a:cubicBezTo>
                  <a:cubicBezTo>
                    <a:pt x="1243815" y="2629657"/>
                    <a:pt x="1171627" y="2559694"/>
                    <a:pt x="968043" y="2581447"/>
                  </a:cubicBezTo>
                  <a:cubicBezTo>
                    <a:pt x="764459" y="2603200"/>
                    <a:pt x="568581" y="2521328"/>
                    <a:pt x="464660" y="2581447"/>
                  </a:cubicBezTo>
                  <a:cubicBezTo>
                    <a:pt x="360739" y="2641566"/>
                    <a:pt x="149303" y="2527572"/>
                    <a:pt x="0" y="2581447"/>
                  </a:cubicBezTo>
                  <a:cubicBezTo>
                    <a:pt x="-6852" y="2416553"/>
                    <a:pt x="4149" y="2267532"/>
                    <a:pt x="0" y="2142601"/>
                  </a:cubicBezTo>
                  <a:cubicBezTo>
                    <a:pt x="-4149" y="2017670"/>
                    <a:pt x="14907" y="1856297"/>
                    <a:pt x="0" y="1600497"/>
                  </a:cubicBezTo>
                  <a:cubicBezTo>
                    <a:pt x="-14907" y="1344697"/>
                    <a:pt x="24945" y="1320936"/>
                    <a:pt x="0" y="1110022"/>
                  </a:cubicBezTo>
                  <a:cubicBezTo>
                    <a:pt x="-24945" y="899108"/>
                    <a:pt x="43882" y="820925"/>
                    <a:pt x="0" y="593733"/>
                  </a:cubicBezTo>
                  <a:cubicBezTo>
                    <a:pt x="-43882" y="366541"/>
                    <a:pt x="55396" y="165496"/>
                    <a:pt x="0" y="0"/>
                  </a:cubicBezTo>
                  <a:close/>
                </a:path>
                <a:path w="1936085" h="2581447" stroke="0" extrusionOk="0">
                  <a:moveTo>
                    <a:pt x="0" y="0"/>
                  </a:moveTo>
                  <a:cubicBezTo>
                    <a:pt x="187228" y="-9226"/>
                    <a:pt x="330514" y="48785"/>
                    <a:pt x="425939" y="0"/>
                  </a:cubicBezTo>
                  <a:cubicBezTo>
                    <a:pt x="521364" y="-48785"/>
                    <a:pt x="699642" y="40288"/>
                    <a:pt x="871238" y="0"/>
                  </a:cubicBezTo>
                  <a:cubicBezTo>
                    <a:pt x="1042834" y="-40288"/>
                    <a:pt x="1212264" y="44949"/>
                    <a:pt x="1335899" y="0"/>
                  </a:cubicBezTo>
                  <a:cubicBezTo>
                    <a:pt x="1459534" y="-44949"/>
                    <a:pt x="1718515" y="24178"/>
                    <a:pt x="1936085" y="0"/>
                  </a:cubicBezTo>
                  <a:cubicBezTo>
                    <a:pt x="1953233" y="212174"/>
                    <a:pt x="1890571" y="261467"/>
                    <a:pt x="1936085" y="438846"/>
                  </a:cubicBezTo>
                  <a:cubicBezTo>
                    <a:pt x="1981599" y="616225"/>
                    <a:pt x="1881231" y="747185"/>
                    <a:pt x="1936085" y="903506"/>
                  </a:cubicBezTo>
                  <a:cubicBezTo>
                    <a:pt x="1990939" y="1059827"/>
                    <a:pt x="1931318" y="1127737"/>
                    <a:pt x="1936085" y="1342352"/>
                  </a:cubicBezTo>
                  <a:cubicBezTo>
                    <a:pt x="1940852" y="1556967"/>
                    <a:pt x="1892151" y="1629410"/>
                    <a:pt x="1936085" y="1832827"/>
                  </a:cubicBezTo>
                  <a:cubicBezTo>
                    <a:pt x="1980019" y="2036244"/>
                    <a:pt x="1917029" y="2287259"/>
                    <a:pt x="1936085" y="2581447"/>
                  </a:cubicBezTo>
                  <a:cubicBezTo>
                    <a:pt x="1806006" y="2598397"/>
                    <a:pt x="1650988" y="2551207"/>
                    <a:pt x="1432703" y="2581447"/>
                  </a:cubicBezTo>
                  <a:cubicBezTo>
                    <a:pt x="1214418" y="2611687"/>
                    <a:pt x="1127439" y="2532484"/>
                    <a:pt x="987403" y="2581447"/>
                  </a:cubicBezTo>
                  <a:cubicBezTo>
                    <a:pt x="847367" y="2630410"/>
                    <a:pt x="640416" y="2547297"/>
                    <a:pt x="503382" y="2581447"/>
                  </a:cubicBezTo>
                  <a:cubicBezTo>
                    <a:pt x="366348" y="2615597"/>
                    <a:pt x="121503" y="2553700"/>
                    <a:pt x="0" y="2581447"/>
                  </a:cubicBezTo>
                  <a:cubicBezTo>
                    <a:pt x="-14417" y="2478034"/>
                    <a:pt x="24165" y="2224922"/>
                    <a:pt x="0" y="2116787"/>
                  </a:cubicBezTo>
                  <a:cubicBezTo>
                    <a:pt x="-24165" y="2008652"/>
                    <a:pt x="26776" y="1834121"/>
                    <a:pt x="0" y="1652126"/>
                  </a:cubicBezTo>
                  <a:cubicBezTo>
                    <a:pt x="-26776" y="1470131"/>
                    <a:pt x="7189" y="1307370"/>
                    <a:pt x="0" y="1161651"/>
                  </a:cubicBezTo>
                  <a:cubicBezTo>
                    <a:pt x="-7189" y="1015932"/>
                    <a:pt x="28861" y="789644"/>
                    <a:pt x="0" y="671176"/>
                  </a:cubicBezTo>
                  <a:cubicBezTo>
                    <a:pt x="-28861" y="552709"/>
                    <a:pt x="63751" y="168464"/>
                    <a:pt x="0" y="0"/>
                  </a:cubicBezTo>
                  <a:close/>
                </a:path>
              </a:pathLst>
            </a:custGeom>
            <a:ln w="76200">
              <a:solidFill>
                <a:schemeClr val="accent5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4001518549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</p:pic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9B62D89A-6BCF-360C-1641-C49B7D1A7E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4112" b="14112"/>
            <a:stretch/>
          </p:blipFill>
          <p:spPr>
            <a:xfrm>
              <a:off x="5109997" y="1977739"/>
              <a:ext cx="1938774" cy="2581446"/>
            </a:xfrm>
            <a:custGeom>
              <a:avLst/>
              <a:gdLst>
                <a:gd name="connsiteX0" fmla="*/ 0 w 1938774"/>
                <a:gd name="connsiteY0" fmla="*/ 0 h 2581446"/>
                <a:gd name="connsiteX1" fmla="*/ 426530 w 1938774"/>
                <a:gd name="connsiteY1" fmla="*/ 0 h 2581446"/>
                <a:gd name="connsiteX2" fmla="*/ 853061 w 1938774"/>
                <a:gd name="connsiteY2" fmla="*/ 0 h 2581446"/>
                <a:gd name="connsiteX3" fmla="*/ 1318366 w 1938774"/>
                <a:gd name="connsiteY3" fmla="*/ 0 h 2581446"/>
                <a:gd name="connsiteX4" fmla="*/ 1938774 w 1938774"/>
                <a:gd name="connsiteY4" fmla="*/ 0 h 2581446"/>
                <a:gd name="connsiteX5" fmla="*/ 1938774 w 1938774"/>
                <a:gd name="connsiteY5" fmla="*/ 516289 h 2581446"/>
                <a:gd name="connsiteX6" fmla="*/ 1938774 w 1938774"/>
                <a:gd name="connsiteY6" fmla="*/ 1084207 h 2581446"/>
                <a:gd name="connsiteX7" fmla="*/ 1938774 w 1938774"/>
                <a:gd name="connsiteY7" fmla="*/ 1523053 h 2581446"/>
                <a:gd name="connsiteX8" fmla="*/ 1938774 w 1938774"/>
                <a:gd name="connsiteY8" fmla="*/ 1961899 h 2581446"/>
                <a:gd name="connsiteX9" fmla="*/ 1938774 w 1938774"/>
                <a:gd name="connsiteY9" fmla="*/ 2581446 h 2581446"/>
                <a:gd name="connsiteX10" fmla="*/ 1434693 w 1938774"/>
                <a:gd name="connsiteY10" fmla="*/ 2581446 h 2581446"/>
                <a:gd name="connsiteX11" fmla="*/ 949999 w 1938774"/>
                <a:gd name="connsiteY11" fmla="*/ 2581446 h 2581446"/>
                <a:gd name="connsiteX12" fmla="*/ 465306 w 1938774"/>
                <a:gd name="connsiteY12" fmla="*/ 2581446 h 2581446"/>
                <a:gd name="connsiteX13" fmla="*/ 0 w 1938774"/>
                <a:gd name="connsiteY13" fmla="*/ 2581446 h 2581446"/>
                <a:gd name="connsiteX14" fmla="*/ 0 w 1938774"/>
                <a:gd name="connsiteY14" fmla="*/ 2039342 h 2581446"/>
                <a:gd name="connsiteX15" fmla="*/ 0 w 1938774"/>
                <a:gd name="connsiteY15" fmla="*/ 1523053 h 2581446"/>
                <a:gd name="connsiteX16" fmla="*/ 0 w 1938774"/>
                <a:gd name="connsiteY16" fmla="*/ 1084207 h 2581446"/>
                <a:gd name="connsiteX17" fmla="*/ 0 w 1938774"/>
                <a:gd name="connsiteY17" fmla="*/ 619547 h 2581446"/>
                <a:gd name="connsiteX18" fmla="*/ 0 w 1938774"/>
                <a:gd name="connsiteY18" fmla="*/ 0 h 258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8774" h="2581446" fill="none" extrusionOk="0">
                  <a:moveTo>
                    <a:pt x="0" y="0"/>
                  </a:moveTo>
                  <a:cubicBezTo>
                    <a:pt x="178803" y="-20681"/>
                    <a:pt x="244539" y="3863"/>
                    <a:pt x="426530" y="0"/>
                  </a:cubicBezTo>
                  <a:cubicBezTo>
                    <a:pt x="608521" y="-3863"/>
                    <a:pt x="646124" y="7849"/>
                    <a:pt x="853061" y="0"/>
                  </a:cubicBezTo>
                  <a:cubicBezTo>
                    <a:pt x="1059998" y="-7849"/>
                    <a:pt x="1096221" y="23723"/>
                    <a:pt x="1318366" y="0"/>
                  </a:cubicBezTo>
                  <a:cubicBezTo>
                    <a:pt x="1540511" y="-23723"/>
                    <a:pt x="1652214" y="53997"/>
                    <a:pt x="1938774" y="0"/>
                  </a:cubicBezTo>
                  <a:cubicBezTo>
                    <a:pt x="1999675" y="193271"/>
                    <a:pt x="1903389" y="362562"/>
                    <a:pt x="1938774" y="516289"/>
                  </a:cubicBezTo>
                  <a:cubicBezTo>
                    <a:pt x="1974159" y="670016"/>
                    <a:pt x="1900332" y="934003"/>
                    <a:pt x="1938774" y="1084207"/>
                  </a:cubicBezTo>
                  <a:cubicBezTo>
                    <a:pt x="1977216" y="1234411"/>
                    <a:pt x="1936340" y="1399758"/>
                    <a:pt x="1938774" y="1523053"/>
                  </a:cubicBezTo>
                  <a:cubicBezTo>
                    <a:pt x="1941208" y="1646348"/>
                    <a:pt x="1937211" y="1834893"/>
                    <a:pt x="1938774" y="1961899"/>
                  </a:cubicBezTo>
                  <a:cubicBezTo>
                    <a:pt x="1940337" y="2088905"/>
                    <a:pt x="1915490" y="2347329"/>
                    <a:pt x="1938774" y="2581446"/>
                  </a:cubicBezTo>
                  <a:cubicBezTo>
                    <a:pt x="1744383" y="2600512"/>
                    <a:pt x="1569666" y="2525732"/>
                    <a:pt x="1434693" y="2581446"/>
                  </a:cubicBezTo>
                  <a:cubicBezTo>
                    <a:pt x="1299720" y="2637160"/>
                    <a:pt x="1163720" y="2552114"/>
                    <a:pt x="949999" y="2581446"/>
                  </a:cubicBezTo>
                  <a:cubicBezTo>
                    <a:pt x="736278" y="2610778"/>
                    <a:pt x="692021" y="2573379"/>
                    <a:pt x="465306" y="2581446"/>
                  </a:cubicBezTo>
                  <a:cubicBezTo>
                    <a:pt x="238591" y="2589513"/>
                    <a:pt x="164565" y="2551381"/>
                    <a:pt x="0" y="2581446"/>
                  </a:cubicBezTo>
                  <a:cubicBezTo>
                    <a:pt x="-22737" y="2414218"/>
                    <a:pt x="10582" y="2308337"/>
                    <a:pt x="0" y="2039342"/>
                  </a:cubicBezTo>
                  <a:cubicBezTo>
                    <a:pt x="-10582" y="1770347"/>
                    <a:pt x="60185" y="1724712"/>
                    <a:pt x="0" y="1523053"/>
                  </a:cubicBezTo>
                  <a:cubicBezTo>
                    <a:pt x="-60185" y="1321394"/>
                    <a:pt x="7669" y="1208102"/>
                    <a:pt x="0" y="1084207"/>
                  </a:cubicBezTo>
                  <a:cubicBezTo>
                    <a:pt x="-7669" y="960312"/>
                    <a:pt x="31380" y="780405"/>
                    <a:pt x="0" y="619547"/>
                  </a:cubicBezTo>
                  <a:cubicBezTo>
                    <a:pt x="-31380" y="458689"/>
                    <a:pt x="845" y="206715"/>
                    <a:pt x="0" y="0"/>
                  </a:cubicBezTo>
                  <a:close/>
                </a:path>
                <a:path w="1938774" h="2581446" stroke="0" extrusionOk="0">
                  <a:moveTo>
                    <a:pt x="0" y="0"/>
                  </a:moveTo>
                  <a:cubicBezTo>
                    <a:pt x="248871" y="-4787"/>
                    <a:pt x="376355" y="38319"/>
                    <a:pt x="523469" y="0"/>
                  </a:cubicBezTo>
                  <a:cubicBezTo>
                    <a:pt x="670583" y="-38319"/>
                    <a:pt x="846633" y="29628"/>
                    <a:pt x="988775" y="0"/>
                  </a:cubicBezTo>
                  <a:cubicBezTo>
                    <a:pt x="1130917" y="-29628"/>
                    <a:pt x="1260389" y="24683"/>
                    <a:pt x="1473468" y="0"/>
                  </a:cubicBezTo>
                  <a:cubicBezTo>
                    <a:pt x="1686547" y="-24683"/>
                    <a:pt x="1740240" y="48671"/>
                    <a:pt x="1938774" y="0"/>
                  </a:cubicBezTo>
                  <a:cubicBezTo>
                    <a:pt x="1991058" y="146874"/>
                    <a:pt x="1905402" y="292590"/>
                    <a:pt x="1938774" y="438846"/>
                  </a:cubicBezTo>
                  <a:cubicBezTo>
                    <a:pt x="1972146" y="585102"/>
                    <a:pt x="1900449" y="713532"/>
                    <a:pt x="1938774" y="877692"/>
                  </a:cubicBezTo>
                  <a:cubicBezTo>
                    <a:pt x="1977099" y="1041852"/>
                    <a:pt x="1934661" y="1263600"/>
                    <a:pt x="1938774" y="1445610"/>
                  </a:cubicBezTo>
                  <a:cubicBezTo>
                    <a:pt x="1942887" y="1627620"/>
                    <a:pt x="1875919" y="1875038"/>
                    <a:pt x="1938774" y="2013528"/>
                  </a:cubicBezTo>
                  <a:cubicBezTo>
                    <a:pt x="2001629" y="2152018"/>
                    <a:pt x="1899153" y="2317020"/>
                    <a:pt x="1938774" y="2581446"/>
                  </a:cubicBezTo>
                  <a:cubicBezTo>
                    <a:pt x="1703995" y="2626611"/>
                    <a:pt x="1584891" y="2574489"/>
                    <a:pt x="1454081" y="2581446"/>
                  </a:cubicBezTo>
                  <a:cubicBezTo>
                    <a:pt x="1323271" y="2588403"/>
                    <a:pt x="1133060" y="2535583"/>
                    <a:pt x="930612" y="2581446"/>
                  </a:cubicBezTo>
                  <a:cubicBezTo>
                    <a:pt x="728164" y="2627309"/>
                    <a:pt x="709354" y="2578526"/>
                    <a:pt x="504081" y="2581446"/>
                  </a:cubicBezTo>
                  <a:cubicBezTo>
                    <a:pt x="298808" y="2584366"/>
                    <a:pt x="121672" y="2564948"/>
                    <a:pt x="0" y="2581446"/>
                  </a:cubicBezTo>
                  <a:cubicBezTo>
                    <a:pt x="-49698" y="2389454"/>
                    <a:pt x="21613" y="2335469"/>
                    <a:pt x="0" y="2090971"/>
                  </a:cubicBezTo>
                  <a:cubicBezTo>
                    <a:pt x="-21613" y="1846473"/>
                    <a:pt x="25964" y="1854220"/>
                    <a:pt x="0" y="1626311"/>
                  </a:cubicBezTo>
                  <a:cubicBezTo>
                    <a:pt x="-25964" y="1398402"/>
                    <a:pt x="36377" y="1272674"/>
                    <a:pt x="0" y="1110022"/>
                  </a:cubicBezTo>
                  <a:cubicBezTo>
                    <a:pt x="-36377" y="947370"/>
                    <a:pt x="30364" y="661499"/>
                    <a:pt x="0" y="542104"/>
                  </a:cubicBezTo>
                  <a:cubicBezTo>
                    <a:pt x="-30364" y="422709"/>
                    <a:pt x="61180" y="187641"/>
                    <a:pt x="0" y="0"/>
                  </a:cubicBezTo>
                  <a:close/>
                </a:path>
              </a:pathLst>
            </a:custGeom>
            <a:ln w="76200">
              <a:solidFill>
                <a:schemeClr val="accent5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530514760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</p:pic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FFDF85A8-3535-3B8B-AD02-746038307A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3063" t="7074" r="43948" b="47032"/>
            <a:stretch/>
          </p:blipFill>
          <p:spPr>
            <a:xfrm>
              <a:off x="7407044" y="1998262"/>
              <a:ext cx="1924326" cy="2561545"/>
            </a:xfrm>
            <a:custGeom>
              <a:avLst/>
              <a:gdLst>
                <a:gd name="connsiteX0" fmla="*/ 0 w 1924326"/>
                <a:gd name="connsiteY0" fmla="*/ 0 h 2561545"/>
                <a:gd name="connsiteX1" fmla="*/ 461838 w 1924326"/>
                <a:gd name="connsiteY1" fmla="*/ 0 h 2561545"/>
                <a:gd name="connsiteX2" fmla="*/ 962163 w 1924326"/>
                <a:gd name="connsiteY2" fmla="*/ 0 h 2561545"/>
                <a:gd name="connsiteX3" fmla="*/ 1481731 w 1924326"/>
                <a:gd name="connsiteY3" fmla="*/ 0 h 2561545"/>
                <a:gd name="connsiteX4" fmla="*/ 1924326 w 1924326"/>
                <a:gd name="connsiteY4" fmla="*/ 0 h 2561545"/>
                <a:gd name="connsiteX5" fmla="*/ 1924326 w 1924326"/>
                <a:gd name="connsiteY5" fmla="*/ 537924 h 2561545"/>
                <a:gd name="connsiteX6" fmla="*/ 1924326 w 1924326"/>
                <a:gd name="connsiteY6" fmla="*/ 1024618 h 2561545"/>
                <a:gd name="connsiteX7" fmla="*/ 1924326 w 1924326"/>
                <a:gd name="connsiteY7" fmla="*/ 1536927 h 2561545"/>
                <a:gd name="connsiteX8" fmla="*/ 1924326 w 1924326"/>
                <a:gd name="connsiteY8" fmla="*/ 2049236 h 2561545"/>
                <a:gd name="connsiteX9" fmla="*/ 1924326 w 1924326"/>
                <a:gd name="connsiteY9" fmla="*/ 2561545 h 2561545"/>
                <a:gd name="connsiteX10" fmla="*/ 1500974 w 1924326"/>
                <a:gd name="connsiteY10" fmla="*/ 2561545 h 2561545"/>
                <a:gd name="connsiteX11" fmla="*/ 1058379 w 1924326"/>
                <a:gd name="connsiteY11" fmla="*/ 2561545 h 2561545"/>
                <a:gd name="connsiteX12" fmla="*/ 558055 w 1924326"/>
                <a:gd name="connsiteY12" fmla="*/ 2561545 h 2561545"/>
                <a:gd name="connsiteX13" fmla="*/ 0 w 1924326"/>
                <a:gd name="connsiteY13" fmla="*/ 2561545 h 2561545"/>
                <a:gd name="connsiteX14" fmla="*/ 0 w 1924326"/>
                <a:gd name="connsiteY14" fmla="*/ 2074851 h 2561545"/>
                <a:gd name="connsiteX15" fmla="*/ 0 w 1924326"/>
                <a:gd name="connsiteY15" fmla="*/ 1639389 h 2561545"/>
                <a:gd name="connsiteX16" fmla="*/ 0 w 1924326"/>
                <a:gd name="connsiteY16" fmla="*/ 1101464 h 2561545"/>
                <a:gd name="connsiteX17" fmla="*/ 0 w 1924326"/>
                <a:gd name="connsiteY17" fmla="*/ 640386 h 2561545"/>
                <a:gd name="connsiteX18" fmla="*/ 0 w 1924326"/>
                <a:gd name="connsiteY18" fmla="*/ 0 h 25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24326" h="2561545" fill="none" extrusionOk="0">
                  <a:moveTo>
                    <a:pt x="0" y="0"/>
                  </a:moveTo>
                  <a:cubicBezTo>
                    <a:pt x="213763" y="-9417"/>
                    <a:pt x="310195" y="21157"/>
                    <a:pt x="461838" y="0"/>
                  </a:cubicBezTo>
                  <a:cubicBezTo>
                    <a:pt x="613481" y="-21157"/>
                    <a:pt x="824801" y="39289"/>
                    <a:pt x="962163" y="0"/>
                  </a:cubicBezTo>
                  <a:cubicBezTo>
                    <a:pt x="1099525" y="-39289"/>
                    <a:pt x="1342941" y="23774"/>
                    <a:pt x="1481731" y="0"/>
                  </a:cubicBezTo>
                  <a:cubicBezTo>
                    <a:pt x="1620521" y="-23774"/>
                    <a:pt x="1809169" y="50525"/>
                    <a:pt x="1924326" y="0"/>
                  </a:cubicBezTo>
                  <a:cubicBezTo>
                    <a:pt x="1942196" y="114943"/>
                    <a:pt x="1911151" y="356859"/>
                    <a:pt x="1924326" y="537924"/>
                  </a:cubicBezTo>
                  <a:cubicBezTo>
                    <a:pt x="1937501" y="718989"/>
                    <a:pt x="1879079" y="892300"/>
                    <a:pt x="1924326" y="1024618"/>
                  </a:cubicBezTo>
                  <a:cubicBezTo>
                    <a:pt x="1969573" y="1156936"/>
                    <a:pt x="1870685" y="1319246"/>
                    <a:pt x="1924326" y="1536927"/>
                  </a:cubicBezTo>
                  <a:cubicBezTo>
                    <a:pt x="1977967" y="1754608"/>
                    <a:pt x="1872238" y="1799415"/>
                    <a:pt x="1924326" y="2049236"/>
                  </a:cubicBezTo>
                  <a:cubicBezTo>
                    <a:pt x="1976414" y="2299057"/>
                    <a:pt x="1914703" y="2437537"/>
                    <a:pt x="1924326" y="2561545"/>
                  </a:cubicBezTo>
                  <a:cubicBezTo>
                    <a:pt x="1731106" y="2573859"/>
                    <a:pt x="1631792" y="2539387"/>
                    <a:pt x="1500974" y="2561545"/>
                  </a:cubicBezTo>
                  <a:cubicBezTo>
                    <a:pt x="1370156" y="2583703"/>
                    <a:pt x="1261577" y="2554353"/>
                    <a:pt x="1058379" y="2561545"/>
                  </a:cubicBezTo>
                  <a:cubicBezTo>
                    <a:pt x="855181" y="2568737"/>
                    <a:pt x="668334" y="2536835"/>
                    <a:pt x="558055" y="2561545"/>
                  </a:cubicBezTo>
                  <a:cubicBezTo>
                    <a:pt x="447776" y="2586255"/>
                    <a:pt x="191765" y="2501568"/>
                    <a:pt x="0" y="2561545"/>
                  </a:cubicBezTo>
                  <a:cubicBezTo>
                    <a:pt x="-46150" y="2345434"/>
                    <a:pt x="27950" y="2274194"/>
                    <a:pt x="0" y="2074851"/>
                  </a:cubicBezTo>
                  <a:cubicBezTo>
                    <a:pt x="-27950" y="1875508"/>
                    <a:pt x="29866" y="1840615"/>
                    <a:pt x="0" y="1639389"/>
                  </a:cubicBezTo>
                  <a:cubicBezTo>
                    <a:pt x="-29866" y="1438163"/>
                    <a:pt x="19129" y="1332957"/>
                    <a:pt x="0" y="1101464"/>
                  </a:cubicBezTo>
                  <a:cubicBezTo>
                    <a:pt x="-19129" y="869972"/>
                    <a:pt x="42489" y="848361"/>
                    <a:pt x="0" y="640386"/>
                  </a:cubicBezTo>
                  <a:cubicBezTo>
                    <a:pt x="-42489" y="432411"/>
                    <a:pt x="26118" y="152541"/>
                    <a:pt x="0" y="0"/>
                  </a:cubicBezTo>
                  <a:close/>
                </a:path>
                <a:path w="1924326" h="2561545" stroke="0" extrusionOk="0">
                  <a:moveTo>
                    <a:pt x="0" y="0"/>
                  </a:moveTo>
                  <a:cubicBezTo>
                    <a:pt x="128023" y="-22603"/>
                    <a:pt x="252799" y="15960"/>
                    <a:pt x="423352" y="0"/>
                  </a:cubicBezTo>
                  <a:cubicBezTo>
                    <a:pt x="593905" y="-15960"/>
                    <a:pt x="757422" y="50989"/>
                    <a:pt x="865947" y="0"/>
                  </a:cubicBezTo>
                  <a:cubicBezTo>
                    <a:pt x="974472" y="-50989"/>
                    <a:pt x="1129215" y="46195"/>
                    <a:pt x="1366271" y="0"/>
                  </a:cubicBezTo>
                  <a:cubicBezTo>
                    <a:pt x="1603327" y="-46195"/>
                    <a:pt x="1680242" y="44453"/>
                    <a:pt x="1924326" y="0"/>
                  </a:cubicBezTo>
                  <a:cubicBezTo>
                    <a:pt x="1937178" y="111119"/>
                    <a:pt x="1908207" y="255262"/>
                    <a:pt x="1924326" y="486694"/>
                  </a:cubicBezTo>
                  <a:cubicBezTo>
                    <a:pt x="1940445" y="718126"/>
                    <a:pt x="1919619" y="766488"/>
                    <a:pt x="1924326" y="999003"/>
                  </a:cubicBezTo>
                  <a:cubicBezTo>
                    <a:pt x="1929033" y="1231518"/>
                    <a:pt x="1864613" y="1280728"/>
                    <a:pt x="1924326" y="1511312"/>
                  </a:cubicBezTo>
                  <a:cubicBezTo>
                    <a:pt x="1984039" y="1741896"/>
                    <a:pt x="1909527" y="1802944"/>
                    <a:pt x="1924326" y="1972390"/>
                  </a:cubicBezTo>
                  <a:cubicBezTo>
                    <a:pt x="1939125" y="2141836"/>
                    <a:pt x="1870094" y="2344515"/>
                    <a:pt x="1924326" y="2561545"/>
                  </a:cubicBezTo>
                  <a:cubicBezTo>
                    <a:pt x="1796075" y="2601808"/>
                    <a:pt x="1559026" y="2509039"/>
                    <a:pt x="1443245" y="2561545"/>
                  </a:cubicBezTo>
                  <a:cubicBezTo>
                    <a:pt x="1327464" y="2614051"/>
                    <a:pt x="1199581" y="2550857"/>
                    <a:pt x="962163" y="2561545"/>
                  </a:cubicBezTo>
                  <a:cubicBezTo>
                    <a:pt x="724745" y="2572233"/>
                    <a:pt x="732821" y="2529053"/>
                    <a:pt x="519568" y="2561545"/>
                  </a:cubicBezTo>
                  <a:cubicBezTo>
                    <a:pt x="306315" y="2594037"/>
                    <a:pt x="129982" y="2524370"/>
                    <a:pt x="0" y="2561545"/>
                  </a:cubicBezTo>
                  <a:cubicBezTo>
                    <a:pt x="-51795" y="2439938"/>
                    <a:pt x="21391" y="2256524"/>
                    <a:pt x="0" y="2126082"/>
                  </a:cubicBezTo>
                  <a:cubicBezTo>
                    <a:pt x="-21391" y="1995640"/>
                    <a:pt x="42157" y="1811748"/>
                    <a:pt x="0" y="1613773"/>
                  </a:cubicBezTo>
                  <a:cubicBezTo>
                    <a:pt x="-42157" y="1415798"/>
                    <a:pt x="28298" y="1348635"/>
                    <a:pt x="0" y="1152695"/>
                  </a:cubicBezTo>
                  <a:cubicBezTo>
                    <a:pt x="-28298" y="956755"/>
                    <a:pt x="20939" y="869027"/>
                    <a:pt x="0" y="717233"/>
                  </a:cubicBezTo>
                  <a:cubicBezTo>
                    <a:pt x="-20939" y="565439"/>
                    <a:pt x="76059" y="322844"/>
                    <a:pt x="0" y="0"/>
                  </a:cubicBezTo>
                  <a:close/>
                </a:path>
              </a:pathLst>
            </a:custGeom>
            <a:ln w="76200">
              <a:solidFill>
                <a:schemeClr val="accent5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608262173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8354245-52B2-9CD2-86C8-6A7DA4C5D0CA}"/>
                </a:ext>
              </a:extLst>
            </p:cNvPr>
            <p:cNvSpPr txBox="1"/>
            <p:nvPr/>
          </p:nvSpPr>
          <p:spPr>
            <a:xfrm>
              <a:off x="2815639" y="4582960"/>
              <a:ext cx="1957618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b="1" dirty="0">
                  <a:solidFill>
                    <a:schemeClr val="accent1">
                      <a:lumMod val="75000"/>
                    </a:schemeClr>
                  </a:solidFill>
                  <a:latin typeface="-apple-system"/>
                </a:rPr>
                <a:t>Коля</a:t>
              </a:r>
            </a:p>
            <a:p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-apple-system"/>
                </a:rPr>
                <a:t>Dataset</a:t>
              </a:r>
              <a:r>
                <a:rPr lang="ru-RU" dirty="0">
                  <a:solidFill>
                    <a:schemeClr val="accent1">
                      <a:lumMod val="75000"/>
                    </a:schemeClr>
                  </a:solidFill>
                  <a:latin typeface="-apple-system"/>
                </a:rPr>
                <a:t>, обучение модели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71F0A6F-7772-DE79-E74A-317A65CF5002}"/>
                </a:ext>
              </a:extLst>
            </p:cNvPr>
            <p:cNvSpPr txBox="1"/>
            <p:nvPr/>
          </p:nvSpPr>
          <p:spPr>
            <a:xfrm>
              <a:off x="5109997" y="4579709"/>
              <a:ext cx="1936085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b="1" dirty="0">
                  <a:solidFill>
                    <a:schemeClr val="accent1">
                      <a:lumMod val="75000"/>
                    </a:schemeClr>
                  </a:solidFill>
                  <a:latin typeface="-apple-system"/>
                </a:rPr>
                <a:t>Ксюша</a:t>
              </a:r>
            </a:p>
            <a:p>
              <a:r>
                <a:rPr lang="ru-RU" dirty="0">
                  <a:solidFill>
                    <a:schemeClr val="accent1">
                      <a:lumMod val="75000"/>
                    </a:schemeClr>
                  </a:solidFill>
                  <a:latin typeface="-apple-system"/>
                </a:rPr>
                <a:t>Разработка модели, 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-apple-system"/>
                </a:rPr>
                <a:t>frontend</a:t>
              </a:r>
              <a:endParaRPr lang="ru-RU" dirty="0">
                <a:solidFill>
                  <a:schemeClr val="accent1">
                    <a:lumMod val="75000"/>
                  </a:schemeClr>
                </a:solidFill>
                <a:latin typeface="-apple-system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E16BC4E-D739-D332-CC2E-66519969F58A}"/>
                </a:ext>
              </a:extLst>
            </p:cNvPr>
            <p:cNvSpPr txBox="1"/>
            <p:nvPr/>
          </p:nvSpPr>
          <p:spPr>
            <a:xfrm>
              <a:off x="7382823" y="4579709"/>
              <a:ext cx="1948548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b="1" dirty="0">
                  <a:solidFill>
                    <a:schemeClr val="accent1">
                      <a:lumMod val="75000"/>
                    </a:schemeClr>
                  </a:solidFill>
                  <a:latin typeface="-apple-system"/>
                </a:rPr>
                <a:t>Саша</a:t>
              </a:r>
            </a:p>
            <a:p>
              <a:r>
                <a:rPr lang="ru-RU" dirty="0">
                  <a:solidFill>
                    <a:schemeClr val="accent1">
                      <a:lumMod val="75000"/>
                    </a:schemeClr>
                  </a:solidFill>
                  <a:latin typeface="-apple-system"/>
                </a:rPr>
                <a:t>Разработка модели, дизайн</a:t>
              </a:r>
            </a:p>
          </p:txBody>
        </p:sp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B3A09692-B190-73A8-C54D-65A529E5F5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-172" r="172" b="11081"/>
            <a:stretch/>
          </p:blipFill>
          <p:spPr>
            <a:xfrm>
              <a:off x="9683620" y="1998262"/>
              <a:ext cx="1920526" cy="2561545"/>
            </a:xfrm>
            <a:custGeom>
              <a:avLst/>
              <a:gdLst>
                <a:gd name="connsiteX0" fmla="*/ 0 w 1920526"/>
                <a:gd name="connsiteY0" fmla="*/ 0 h 2561545"/>
                <a:gd name="connsiteX1" fmla="*/ 422516 w 1920526"/>
                <a:gd name="connsiteY1" fmla="*/ 0 h 2561545"/>
                <a:gd name="connsiteX2" fmla="*/ 864237 w 1920526"/>
                <a:gd name="connsiteY2" fmla="*/ 0 h 2561545"/>
                <a:gd name="connsiteX3" fmla="*/ 1305958 w 1920526"/>
                <a:gd name="connsiteY3" fmla="*/ 0 h 2561545"/>
                <a:gd name="connsiteX4" fmla="*/ 1920526 w 1920526"/>
                <a:gd name="connsiteY4" fmla="*/ 0 h 2561545"/>
                <a:gd name="connsiteX5" fmla="*/ 1920526 w 1920526"/>
                <a:gd name="connsiteY5" fmla="*/ 435463 h 2561545"/>
                <a:gd name="connsiteX6" fmla="*/ 1920526 w 1920526"/>
                <a:gd name="connsiteY6" fmla="*/ 999003 h 2561545"/>
                <a:gd name="connsiteX7" fmla="*/ 1920526 w 1920526"/>
                <a:gd name="connsiteY7" fmla="*/ 1511312 h 2561545"/>
                <a:gd name="connsiteX8" fmla="*/ 1920526 w 1920526"/>
                <a:gd name="connsiteY8" fmla="*/ 2074851 h 2561545"/>
                <a:gd name="connsiteX9" fmla="*/ 1920526 w 1920526"/>
                <a:gd name="connsiteY9" fmla="*/ 2561545 h 2561545"/>
                <a:gd name="connsiteX10" fmla="*/ 1478805 w 1920526"/>
                <a:gd name="connsiteY10" fmla="*/ 2561545 h 2561545"/>
                <a:gd name="connsiteX11" fmla="*/ 979468 w 1920526"/>
                <a:gd name="connsiteY11" fmla="*/ 2561545 h 2561545"/>
                <a:gd name="connsiteX12" fmla="*/ 537747 w 1920526"/>
                <a:gd name="connsiteY12" fmla="*/ 2561545 h 2561545"/>
                <a:gd name="connsiteX13" fmla="*/ 0 w 1920526"/>
                <a:gd name="connsiteY13" fmla="*/ 2561545 h 2561545"/>
                <a:gd name="connsiteX14" fmla="*/ 0 w 1920526"/>
                <a:gd name="connsiteY14" fmla="*/ 2100467 h 2561545"/>
                <a:gd name="connsiteX15" fmla="*/ 0 w 1920526"/>
                <a:gd name="connsiteY15" fmla="*/ 1665004 h 2561545"/>
                <a:gd name="connsiteX16" fmla="*/ 0 w 1920526"/>
                <a:gd name="connsiteY16" fmla="*/ 1178311 h 2561545"/>
                <a:gd name="connsiteX17" fmla="*/ 0 w 1920526"/>
                <a:gd name="connsiteY17" fmla="*/ 666002 h 2561545"/>
                <a:gd name="connsiteX18" fmla="*/ 0 w 1920526"/>
                <a:gd name="connsiteY18" fmla="*/ 0 h 25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20526" h="2561545" fill="none" extrusionOk="0">
                  <a:moveTo>
                    <a:pt x="0" y="0"/>
                  </a:moveTo>
                  <a:cubicBezTo>
                    <a:pt x="136414" y="-49414"/>
                    <a:pt x="325483" y="33228"/>
                    <a:pt x="422516" y="0"/>
                  </a:cubicBezTo>
                  <a:cubicBezTo>
                    <a:pt x="519549" y="-33228"/>
                    <a:pt x="714062" y="49000"/>
                    <a:pt x="864237" y="0"/>
                  </a:cubicBezTo>
                  <a:cubicBezTo>
                    <a:pt x="1014412" y="-49000"/>
                    <a:pt x="1186749" y="12023"/>
                    <a:pt x="1305958" y="0"/>
                  </a:cubicBezTo>
                  <a:cubicBezTo>
                    <a:pt x="1425167" y="-12023"/>
                    <a:pt x="1724502" y="36422"/>
                    <a:pt x="1920526" y="0"/>
                  </a:cubicBezTo>
                  <a:cubicBezTo>
                    <a:pt x="1930786" y="124721"/>
                    <a:pt x="1917944" y="223465"/>
                    <a:pt x="1920526" y="435463"/>
                  </a:cubicBezTo>
                  <a:cubicBezTo>
                    <a:pt x="1923108" y="647461"/>
                    <a:pt x="1877942" y="813389"/>
                    <a:pt x="1920526" y="999003"/>
                  </a:cubicBezTo>
                  <a:cubicBezTo>
                    <a:pt x="1963110" y="1184617"/>
                    <a:pt x="1863257" y="1278862"/>
                    <a:pt x="1920526" y="1511312"/>
                  </a:cubicBezTo>
                  <a:cubicBezTo>
                    <a:pt x="1977795" y="1743762"/>
                    <a:pt x="1904749" y="1863193"/>
                    <a:pt x="1920526" y="2074851"/>
                  </a:cubicBezTo>
                  <a:cubicBezTo>
                    <a:pt x="1936303" y="2286509"/>
                    <a:pt x="1868709" y="2448698"/>
                    <a:pt x="1920526" y="2561545"/>
                  </a:cubicBezTo>
                  <a:cubicBezTo>
                    <a:pt x="1710060" y="2605150"/>
                    <a:pt x="1664148" y="2514952"/>
                    <a:pt x="1478805" y="2561545"/>
                  </a:cubicBezTo>
                  <a:cubicBezTo>
                    <a:pt x="1293462" y="2608138"/>
                    <a:pt x="1223090" y="2515506"/>
                    <a:pt x="979468" y="2561545"/>
                  </a:cubicBezTo>
                  <a:cubicBezTo>
                    <a:pt x="735846" y="2607584"/>
                    <a:pt x="734111" y="2554890"/>
                    <a:pt x="537747" y="2561545"/>
                  </a:cubicBezTo>
                  <a:cubicBezTo>
                    <a:pt x="341383" y="2568200"/>
                    <a:pt x="185074" y="2533680"/>
                    <a:pt x="0" y="2561545"/>
                  </a:cubicBezTo>
                  <a:cubicBezTo>
                    <a:pt x="-53806" y="2356943"/>
                    <a:pt x="54579" y="2215983"/>
                    <a:pt x="0" y="2100467"/>
                  </a:cubicBezTo>
                  <a:cubicBezTo>
                    <a:pt x="-54579" y="1984951"/>
                    <a:pt x="39647" y="1771994"/>
                    <a:pt x="0" y="1665004"/>
                  </a:cubicBezTo>
                  <a:cubicBezTo>
                    <a:pt x="-39647" y="1558014"/>
                    <a:pt x="19823" y="1410424"/>
                    <a:pt x="0" y="1178311"/>
                  </a:cubicBezTo>
                  <a:cubicBezTo>
                    <a:pt x="-19823" y="946198"/>
                    <a:pt x="61396" y="881254"/>
                    <a:pt x="0" y="666002"/>
                  </a:cubicBezTo>
                  <a:cubicBezTo>
                    <a:pt x="-61396" y="450750"/>
                    <a:pt x="33137" y="191152"/>
                    <a:pt x="0" y="0"/>
                  </a:cubicBezTo>
                  <a:close/>
                </a:path>
                <a:path w="1920526" h="2561545" stroke="0" extrusionOk="0">
                  <a:moveTo>
                    <a:pt x="0" y="0"/>
                  </a:moveTo>
                  <a:cubicBezTo>
                    <a:pt x="161511" y="-48846"/>
                    <a:pt x="293094" y="48757"/>
                    <a:pt x="422516" y="0"/>
                  </a:cubicBezTo>
                  <a:cubicBezTo>
                    <a:pt x="551938" y="-48757"/>
                    <a:pt x="789493" y="27770"/>
                    <a:pt x="921852" y="0"/>
                  </a:cubicBezTo>
                  <a:cubicBezTo>
                    <a:pt x="1054211" y="-27770"/>
                    <a:pt x="1271780" y="9882"/>
                    <a:pt x="1440395" y="0"/>
                  </a:cubicBezTo>
                  <a:cubicBezTo>
                    <a:pt x="1609010" y="-9882"/>
                    <a:pt x="1803055" y="484"/>
                    <a:pt x="1920526" y="0"/>
                  </a:cubicBezTo>
                  <a:cubicBezTo>
                    <a:pt x="1933197" y="202818"/>
                    <a:pt x="1919104" y="400256"/>
                    <a:pt x="1920526" y="512309"/>
                  </a:cubicBezTo>
                  <a:cubicBezTo>
                    <a:pt x="1921948" y="624362"/>
                    <a:pt x="1901258" y="837938"/>
                    <a:pt x="1920526" y="973387"/>
                  </a:cubicBezTo>
                  <a:cubicBezTo>
                    <a:pt x="1939794" y="1108836"/>
                    <a:pt x="1863993" y="1405048"/>
                    <a:pt x="1920526" y="1536927"/>
                  </a:cubicBezTo>
                  <a:cubicBezTo>
                    <a:pt x="1977059" y="1668806"/>
                    <a:pt x="1886531" y="1924602"/>
                    <a:pt x="1920526" y="2049236"/>
                  </a:cubicBezTo>
                  <a:cubicBezTo>
                    <a:pt x="1954521" y="2173870"/>
                    <a:pt x="1890822" y="2312821"/>
                    <a:pt x="1920526" y="2561545"/>
                  </a:cubicBezTo>
                  <a:cubicBezTo>
                    <a:pt x="1741982" y="2611986"/>
                    <a:pt x="1675177" y="2550272"/>
                    <a:pt x="1478805" y="2561545"/>
                  </a:cubicBezTo>
                  <a:cubicBezTo>
                    <a:pt x="1282433" y="2572818"/>
                    <a:pt x="1166725" y="2530996"/>
                    <a:pt x="1017879" y="2561545"/>
                  </a:cubicBezTo>
                  <a:cubicBezTo>
                    <a:pt x="869033" y="2592094"/>
                    <a:pt x="782162" y="2511672"/>
                    <a:pt x="576158" y="2561545"/>
                  </a:cubicBezTo>
                  <a:cubicBezTo>
                    <a:pt x="370154" y="2611418"/>
                    <a:pt x="160826" y="2557964"/>
                    <a:pt x="0" y="2561545"/>
                  </a:cubicBezTo>
                  <a:cubicBezTo>
                    <a:pt x="-66142" y="2303374"/>
                    <a:pt x="32537" y="2267301"/>
                    <a:pt x="0" y="1998005"/>
                  </a:cubicBezTo>
                  <a:cubicBezTo>
                    <a:pt x="-32537" y="1728709"/>
                    <a:pt x="55887" y="1662038"/>
                    <a:pt x="0" y="1511312"/>
                  </a:cubicBezTo>
                  <a:cubicBezTo>
                    <a:pt x="-55887" y="1360586"/>
                    <a:pt x="54811" y="1134346"/>
                    <a:pt x="0" y="973387"/>
                  </a:cubicBezTo>
                  <a:cubicBezTo>
                    <a:pt x="-54811" y="812429"/>
                    <a:pt x="8718" y="327994"/>
                    <a:pt x="0" y="0"/>
                  </a:cubicBezTo>
                  <a:close/>
                </a:path>
              </a:pathLst>
            </a:custGeom>
            <a:ln w="76200">
              <a:solidFill>
                <a:schemeClr val="accent5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928834331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5078688-A594-C75F-0BB7-8835C9F349C7}"/>
                </a:ext>
              </a:extLst>
            </p:cNvPr>
            <p:cNvSpPr txBox="1"/>
            <p:nvPr/>
          </p:nvSpPr>
          <p:spPr>
            <a:xfrm>
              <a:off x="9683620" y="4582960"/>
              <a:ext cx="1936085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b="1" dirty="0">
                  <a:solidFill>
                    <a:schemeClr val="accent1">
                      <a:lumMod val="75000"/>
                    </a:schemeClr>
                  </a:solidFill>
                  <a:latin typeface="-apple-system"/>
                </a:rPr>
                <a:t>Никита</a:t>
              </a:r>
            </a:p>
            <a:p>
              <a:r>
                <a:rPr lang="ru-RU" dirty="0">
                  <a:solidFill>
                    <a:schemeClr val="accent1">
                      <a:lumMod val="75000"/>
                    </a:schemeClr>
                  </a:solidFill>
                  <a:latin typeface="-apple-system"/>
                </a:rPr>
                <a:t>Обучение модели, 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-apple-system"/>
                </a:rPr>
                <a:t>dataset</a:t>
              </a:r>
              <a:endParaRPr lang="ru-RU" dirty="0">
                <a:solidFill>
                  <a:schemeClr val="accent1">
                    <a:lumMod val="75000"/>
                  </a:schemeClr>
                </a:solidFill>
                <a:latin typeface="-apple-system"/>
              </a:endParaRPr>
            </a:p>
          </p:txBody>
        </p:sp>
        <p:pic>
          <p:nvPicPr>
            <p:cNvPr id="8" name="Рисунок 7" descr="Изображение выглядит как человек, Человеческое лицо, одежда, в помещении&#10;&#10;Автоматически созданное описание">
              <a:extLst>
                <a:ext uri="{FF2B5EF4-FFF2-40B4-BE49-F238E27FC236}">
                  <a16:creationId xmlns:a16="http://schemas.microsoft.com/office/drawing/2014/main" id="{E155C08E-CCD0-AC09-E05F-A37DF1AE5B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6748"/>
            <a:stretch/>
          </p:blipFill>
          <p:spPr>
            <a:xfrm>
              <a:off x="521281" y="1998262"/>
              <a:ext cx="1936085" cy="2581447"/>
            </a:xfrm>
            <a:custGeom>
              <a:avLst/>
              <a:gdLst>
                <a:gd name="connsiteX0" fmla="*/ 0 w 1936085"/>
                <a:gd name="connsiteY0" fmla="*/ 0 h 2581447"/>
                <a:gd name="connsiteX1" fmla="*/ 425939 w 1936085"/>
                <a:gd name="connsiteY1" fmla="*/ 0 h 2581447"/>
                <a:gd name="connsiteX2" fmla="*/ 851877 w 1936085"/>
                <a:gd name="connsiteY2" fmla="*/ 0 h 2581447"/>
                <a:gd name="connsiteX3" fmla="*/ 1277816 w 1936085"/>
                <a:gd name="connsiteY3" fmla="*/ 0 h 2581447"/>
                <a:gd name="connsiteX4" fmla="*/ 1936085 w 1936085"/>
                <a:gd name="connsiteY4" fmla="*/ 0 h 2581447"/>
                <a:gd name="connsiteX5" fmla="*/ 1936085 w 1936085"/>
                <a:gd name="connsiteY5" fmla="*/ 490475 h 2581447"/>
                <a:gd name="connsiteX6" fmla="*/ 1936085 w 1936085"/>
                <a:gd name="connsiteY6" fmla="*/ 929321 h 2581447"/>
                <a:gd name="connsiteX7" fmla="*/ 1936085 w 1936085"/>
                <a:gd name="connsiteY7" fmla="*/ 1471425 h 2581447"/>
                <a:gd name="connsiteX8" fmla="*/ 1936085 w 1936085"/>
                <a:gd name="connsiteY8" fmla="*/ 1910271 h 2581447"/>
                <a:gd name="connsiteX9" fmla="*/ 1936085 w 1936085"/>
                <a:gd name="connsiteY9" fmla="*/ 2581447 h 2581447"/>
                <a:gd name="connsiteX10" fmla="*/ 1413342 w 1936085"/>
                <a:gd name="connsiteY10" fmla="*/ 2581447 h 2581447"/>
                <a:gd name="connsiteX11" fmla="*/ 929321 w 1936085"/>
                <a:gd name="connsiteY11" fmla="*/ 2581447 h 2581447"/>
                <a:gd name="connsiteX12" fmla="*/ 445300 w 1936085"/>
                <a:gd name="connsiteY12" fmla="*/ 2581447 h 2581447"/>
                <a:gd name="connsiteX13" fmla="*/ 0 w 1936085"/>
                <a:gd name="connsiteY13" fmla="*/ 2581447 h 2581447"/>
                <a:gd name="connsiteX14" fmla="*/ 0 w 1936085"/>
                <a:gd name="connsiteY14" fmla="*/ 2142601 h 2581447"/>
                <a:gd name="connsiteX15" fmla="*/ 0 w 1936085"/>
                <a:gd name="connsiteY15" fmla="*/ 1600497 h 2581447"/>
                <a:gd name="connsiteX16" fmla="*/ 0 w 1936085"/>
                <a:gd name="connsiteY16" fmla="*/ 1161651 h 2581447"/>
                <a:gd name="connsiteX17" fmla="*/ 0 w 1936085"/>
                <a:gd name="connsiteY17" fmla="*/ 722805 h 2581447"/>
                <a:gd name="connsiteX18" fmla="*/ 0 w 1936085"/>
                <a:gd name="connsiteY18" fmla="*/ 0 h 2581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6085" h="2581447" fill="none" extrusionOk="0">
                  <a:moveTo>
                    <a:pt x="0" y="0"/>
                  </a:moveTo>
                  <a:cubicBezTo>
                    <a:pt x="209559" y="-19580"/>
                    <a:pt x="265302" y="37264"/>
                    <a:pt x="425939" y="0"/>
                  </a:cubicBezTo>
                  <a:cubicBezTo>
                    <a:pt x="586576" y="-37264"/>
                    <a:pt x="692652" y="39033"/>
                    <a:pt x="851877" y="0"/>
                  </a:cubicBezTo>
                  <a:cubicBezTo>
                    <a:pt x="1011102" y="-39033"/>
                    <a:pt x="1102894" y="38378"/>
                    <a:pt x="1277816" y="0"/>
                  </a:cubicBezTo>
                  <a:cubicBezTo>
                    <a:pt x="1452738" y="-38378"/>
                    <a:pt x="1641912" y="63361"/>
                    <a:pt x="1936085" y="0"/>
                  </a:cubicBezTo>
                  <a:cubicBezTo>
                    <a:pt x="1960706" y="185435"/>
                    <a:pt x="1904561" y="296315"/>
                    <a:pt x="1936085" y="490475"/>
                  </a:cubicBezTo>
                  <a:cubicBezTo>
                    <a:pt x="1967609" y="684636"/>
                    <a:pt x="1905461" y="782540"/>
                    <a:pt x="1936085" y="929321"/>
                  </a:cubicBezTo>
                  <a:cubicBezTo>
                    <a:pt x="1966709" y="1076102"/>
                    <a:pt x="1911915" y="1299913"/>
                    <a:pt x="1936085" y="1471425"/>
                  </a:cubicBezTo>
                  <a:cubicBezTo>
                    <a:pt x="1960255" y="1642937"/>
                    <a:pt x="1929938" y="1746518"/>
                    <a:pt x="1936085" y="1910271"/>
                  </a:cubicBezTo>
                  <a:cubicBezTo>
                    <a:pt x="1942232" y="2074024"/>
                    <a:pt x="1922675" y="2349332"/>
                    <a:pt x="1936085" y="2581447"/>
                  </a:cubicBezTo>
                  <a:cubicBezTo>
                    <a:pt x="1681370" y="2618545"/>
                    <a:pt x="1647899" y="2566902"/>
                    <a:pt x="1413342" y="2581447"/>
                  </a:cubicBezTo>
                  <a:cubicBezTo>
                    <a:pt x="1178785" y="2595992"/>
                    <a:pt x="1050071" y="2526998"/>
                    <a:pt x="929321" y="2581447"/>
                  </a:cubicBezTo>
                  <a:cubicBezTo>
                    <a:pt x="808571" y="2635896"/>
                    <a:pt x="615530" y="2561596"/>
                    <a:pt x="445300" y="2581447"/>
                  </a:cubicBezTo>
                  <a:cubicBezTo>
                    <a:pt x="275070" y="2601298"/>
                    <a:pt x="211664" y="2544948"/>
                    <a:pt x="0" y="2581447"/>
                  </a:cubicBezTo>
                  <a:cubicBezTo>
                    <a:pt x="-49752" y="2364514"/>
                    <a:pt x="1127" y="2339807"/>
                    <a:pt x="0" y="2142601"/>
                  </a:cubicBezTo>
                  <a:cubicBezTo>
                    <a:pt x="-1127" y="1945395"/>
                    <a:pt x="5711" y="1733628"/>
                    <a:pt x="0" y="1600497"/>
                  </a:cubicBezTo>
                  <a:cubicBezTo>
                    <a:pt x="-5711" y="1467366"/>
                    <a:pt x="9061" y="1344528"/>
                    <a:pt x="0" y="1161651"/>
                  </a:cubicBezTo>
                  <a:cubicBezTo>
                    <a:pt x="-9061" y="978774"/>
                    <a:pt x="18905" y="851459"/>
                    <a:pt x="0" y="722805"/>
                  </a:cubicBezTo>
                  <a:cubicBezTo>
                    <a:pt x="-18905" y="594151"/>
                    <a:pt x="72673" y="158298"/>
                    <a:pt x="0" y="0"/>
                  </a:cubicBezTo>
                  <a:close/>
                </a:path>
                <a:path w="1936085" h="2581447" stroke="0" extrusionOk="0">
                  <a:moveTo>
                    <a:pt x="0" y="0"/>
                  </a:moveTo>
                  <a:cubicBezTo>
                    <a:pt x="242680" y="-26926"/>
                    <a:pt x="365931" y="60937"/>
                    <a:pt x="522743" y="0"/>
                  </a:cubicBezTo>
                  <a:cubicBezTo>
                    <a:pt x="679555" y="-60937"/>
                    <a:pt x="885195" y="24609"/>
                    <a:pt x="987403" y="0"/>
                  </a:cubicBezTo>
                  <a:cubicBezTo>
                    <a:pt x="1089611" y="-24609"/>
                    <a:pt x="1243608" y="35863"/>
                    <a:pt x="1432703" y="0"/>
                  </a:cubicBezTo>
                  <a:cubicBezTo>
                    <a:pt x="1621798" y="-35863"/>
                    <a:pt x="1713996" y="50256"/>
                    <a:pt x="1936085" y="0"/>
                  </a:cubicBezTo>
                  <a:cubicBezTo>
                    <a:pt x="1973549" y="227898"/>
                    <a:pt x="1929419" y="309432"/>
                    <a:pt x="1936085" y="542104"/>
                  </a:cubicBezTo>
                  <a:cubicBezTo>
                    <a:pt x="1942751" y="774776"/>
                    <a:pt x="1911425" y="853018"/>
                    <a:pt x="1936085" y="1110022"/>
                  </a:cubicBezTo>
                  <a:cubicBezTo>
                    <a:pt x="1960745" y="1367026"/>
                    <a:pt x="1908499" y="1427162"/>
                    <a:pt x="1936085" y="1548868"/>
                  </a:cubicBezTo>
                  <a:cubicBezTo>
                    <a:pt x="1963671" y="1670574"/>
                    <a:pt x="1913629" y="1800159"/>
                    <a:pt x="1936085" y="2039343"/>
                  </a:cubicBezTo>
                  <a:cubicBezTo>
                    <a:pt x="1958541" y="2278527"/>
                    <a:pt x="1906574" y="2365173"/>
                    <a:pt x="1936085" y="2581447"/>
                  </a:cubicBezTo>
                  <a:cubicBezTo>
                    <a:pt x="1778521" y="2616137"/>
                    <a:pt x="1657347" y="2536584"/>
                    <a:pt x="1413342" y="2581447"/>
                  </a:cubicBezTo>
                  <a:cubicBezTo>
                    <a:pt x="1169337" y="2626310"/>
                    <a:pt x="1134291" y="2549584"/>
                    <a:pt x="909960" y="2581447"/>
                  </a:cubicBezTo>
                  <a:cubicBezTo>
                    <a:pt x="685629" y="2613310"/>
                    <a:pt x="626900" y="2549965"/>
                    <a:pt x="425939" y="2581447"/>
                  </a:cubicBezTo>
                  <a:cubicBezTo>
                    <a:pt x="224978" y="2612929"/>
                    <a:pt x="198180" y="2535692"/>
                    <a:pt x="0" y="2581447"/>
                  </a:cubicBezTo>
                  <a:cubicBezTo>
                    <a:pt x="-36460" y="2393385"/>
                    <a:pt x="19032" y="2319949"/>
                    <a:pt x="0" y="2065158"/>
                  </a:cubicBezTo>
                  <a:cubicBezTo>
                    <a:pt x="-19032" y="1810367"/>
                    <a:pt x="21236" y="1715231"/>
                    <a:pt x="0" y="1626312"/>
                  </a:cubicBezTo>
                  <a:cubicBezTo>
                    <a:pt x="-21236" y="1537393"/>
                    <a:pt x="30753" y="1285081"/>
                    <a:pt x="0" y="1110022"/>
                  </a:cubicBezTo>
                  <a:cubicBezTo>
                    <a:pt x="-30753" y="934963"/>
                    <a:pt x="32441" y="769116"/>
                    <a:pt x="0" y="671176"/>
                  </a:cubicBezTo>
                  <a:cubicBezTo>
                    <a:pt x="-32441" y="573236"/>
                    <a:pt x="17038" y="260648"/>
                    <a:pt x="0" y="0"/>
                  </a:cubicBezTo>
                  <a:close/>
                </a:path>
              </a:pathLst>
            </a:custGeom>
            <a:ln w="57150">
              <a:solidFill>
                <a:schemeClr val="accent5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477580729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D0C099C-1070-976D-02A5-3CC3F1FF3357}"/>
                </a:ext>
              </a:extLst>
            </p:cNvPr>
            <p:cNvSpPr txBox="1"/>
            <p:nvPr/>
          </p:nvSpPr>
          <p:spPr>
            <a:xfrm>
              <a:off x="448540" y="4579709"/>
              <a:ext cx="209666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accent1">
                      <a:lumMod val="75000"/>
                    </a:schemeClr>
                  </a:solidFill>
                  <a:latin typeface="-apple-system"/>
                </a:rPr>
                <a:t>Sophie</a:t>
              </a:r>
              <a:endParaRPr lang="ru-RU" b="1" dirty="0">
                <a:solidFill>
                  <a:schemeClr val="accent1">
                    <a:lumMod val="75000"/>
                  </a:schemeClr>
                </a:solidFill>
                <a:latin typeface="-apple-system"/>
              </a:endParaRPr>
            </a:p>
            <a:p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-apple-system"/>
                </a:rPr>
                <a:t>Frontend</a:t>
              </a:r>
              <a:r>
                <a:rPr lang="ru-RU" dirty="0">
                  <a:solidFill>
                    <a:schemeClr val="accent1">
                      <a:lumMod val="75000"/>
                    </a:schemeClr>
                  </a:solidFill>
                  <a:latin typeface="-apple-system"/>
                </a:rPr>
                <a:t>, разработка модели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0371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CB0A6E-4916-E396-226C-E321EEA0B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3296"/>
            <a:ext cx="10991088" cy="885169"/>
          </a:xfrm>
        </p:spPr>
        <p:txBody>
          <a:bodyPr>
            <a:noAutofit/>
          </a:bodyPr>
          <a:lstStyle/>
          <a:p>
            <a:r>
              <a:rPr lang="ru-RU" sz="5400" dirty="0"/>
              <a:t>Зачем это нужно?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24A179D-718E-B56B-B4A1-DEE06D10C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62913"/>
            <a:ext cx="10515600" cy="3596640"/>
          </a:xfrm>
          <a:custGeom>
            <a:avLst/>
            <a:gdLst>
              <a:gd name="connsiteX0" fmla="*/ 0 w 10515600"/>
              <a:gd name="connsiteY0" fmla="*/ 0 h 3596640"/>
              <a:gd name="connsiteX1" fmla="*/ 479044 w 10515600"/>
              <a:gd name="connsiteY1" fmla="*/ 0 h 3596640"/>
              <a:gd name="connsiteX2" fmla="*/ 1063244 w 10515600"/>
              <a:gd name="connsiteY2" fmla="*/ 0 h 3596640"/>
              <a:gd name="connsiteX3" fmla="*/ 1647444 w 10515600"/>
              <a:gd name="connsiteY3" fmla="*/ 0 h 3596640"/>
              <a:gd name="connsiteX4" fmla="*/ 1916176 w 10515600"/>
              <a:gd name="connsiteY4" fmla="*/ 0 h 3596640"/>
              <a:gd name="connsiteX5" fmla="*/ 2290064 w 10515600"/>
              <a:gd name="connsiteY5" fmla="*/ 0 h 3596640"/>
              <a:gd name="connsiteX6" fmla="*/ 2874264 w 10515600"/>
              <a:gd name="connsiteY6" fmla="*/ 0 h 3596640"/>
              <a:gd name="connsiteX7" fmla="*/ 3353308 w 10515600"/>
              <a:gd name="connsiteY7" fmla="*/ 0 h 3596640"/>
              <a:gd name="connsiteX8" fmla="*/ 4042664 w 10515600"/>
              <a:gd name="connsiteY8" fmla="*/ 0 h 3596640"/>
              <a:gd name="connsiteX9" fmla="*/ 4837176 w 10515600"/>
              <a:gd name="connsiteY9" fmla="*/ 0 h 3596640"/>
              <a:gd name="connsiteX10" fmla="*/ 5316220 w 10515600"/>
              <a:gd name="connsiteY10" fmla="*/ 0 h 3596640"/>
              <a:gd name="connsiteX11" fmla="*/ 6005576 w 10515600"/>
              <a:gd name="connsiteY11" fmla="*/ 0 h 3596640"/>
              <a:gd name="connsiteX12" fmla="*/ 6484620 w 10515600"/>
              <a:gd name="connsiteY12" fmla="*/ 0 h 3596640"/>
              <a:gd name="connsiteX13" fmla="*/ 7068820 w 10515600"/>
              <a:gd name="connsiteY13" fmla="*/ 0 h 3596640"/>
              <a:gd name="connsiteX14" fmla="*/ 7442708 w 10515600"/>
              <a:gd name="connsiteY14" fmla="*/ 0 h 3596640"/>
              <a:gd name="connsiteX15" fmla="*/ 7711440 w 10515600"/>
              <a:gd name="connsiteY15" fmla="*/ 0 h 3596640"/>
              <a:gd name="connsiteX16" fmla="*/ 8505952 w 10515600"/>
              <a:gd name="connsiteY16" fmla="*/ 0 h 3596640"/>
              <a:gd name="connsiteX17" fmla="*/ 8984996 w 10515600"/>
              <a:gd name="connsiteY17" fmla="*/ 0 h 3596640"/>
              <a:gd name="connsiteX18" fmla="*/ 9779508 w 10515600"/>
              <a:gd name="connsiteY18" fmla="*/ 0 h 3596640"/>
              <a:gd name="connsiteX19" fmla="*/ 10515600 w 10515600"/>
              <a:gd name="connsiteY19" fmla="*/ 0 h 3596640"/>
              <a:gd name="connsiteX20" fmla="*/ 10515600 w 10515600"/>
              <a:gd name="connsiteY20" fmla="*/ 671373 h 3596640"/>
              <a:gd name="connsiteX21" fmla="*/ 10515600 w 10515600"/>
              <a:gd name="connsiteY21" fmla="*/ 1342746 h 3596640"/>
              <a:gd name="connsiteX22" fmla="*/ 10515600 w 10515600"/>
              <a:gd name="connsiteY22" fmla="*/ 1834286 h 3596640"/>
              <a:gd name="connsiteX23" fmla="*/ 10515600 w 10515600"/>
              <a:gd name="connsiteY23" fmla="*/ 2361794 h 3596640"/>
              <a:gd name="connsiteX24" fmla="*/ 10515600 w 10515600"/>
              <a:gd name="connsiteY24" fmla="*/ 2853334 h 3596640"/>
              <a:gd name="connsiteX25" fmla="*/ 10515600 w 10515600"/>
              <a:gd name="connsiteY25" fmla="*/ 3596640 h 3596640"/>
              <a:gd name="connsiteX26" fmla="*/ 9931400 w 10515600"/>
              <a:gd name="connsiteY26" fmla="*/ 3596640 h 3596640"/>
              <a:gd name="connsiteX27" fmla="*/ 9242044 w 10515600"/>
              <a:gd name="connsiteY27" fmla="*/ 3596640 h 3596640"/>
              <a:gd name="connsiteX28" fmla="*/ 8657844 w 10515600"/>
              <a:gd name="connsiteY28" fmla="*/ 3596640 h 3596640"/>
              <a:gd name="connsiteX29" fmla="*/ 8283956 w 10515600"/>
              <a:gd name="connsiteY29" fmla="*/ 3596640 h 3596640"/>
              <a:gd name="connsiteX30" fmla="*/ 7489444 w 10515600"/>
              <a:gd name="connsiteY30" fmla="*/ 3596640 h 3596640"/>
              <a:gd name="connsiteX31" fmla="*/ 7220712 w 10515600"/>
              <a:gd name="connsiteY31" fmla="*/ 3596640 h 3596640"/>
              <a:gd name="connsiteX32" fmla="*/ 6741668 w 10515600"/>
              <a:gd name="connsiteY32" fmla="*/ 3596640 h 3596640"/>
              <a:gd name="connsiteX33" fmla="*/ 5947156 w 10515600"/>
              <a:gd name="connsiteY33" fmla="*/ 3596640 h 3596640"/>
              <a:gd name="connsiteX34" fmla="*/ 5152644 w 10515600"/>
              <a:gd name="connsiteY34" fmla="*/ 3596640 h 3596640"/>
              <a:gd name="connsiteX35" fmla="*/ 4463288 w 10515600"/>
              <a:gd name="connsiteY35" fmla="*/ 3596640 h 3596640"/>
              <a:gd name="connsiteX36" fmla="*/ 3668776 w 10515600"/>
              <a:gd name="connsiteY36" fmla="*/ 3596640 h 3596640"/>
              <a:gd name="connsiteX37" fmla="*/ 2874264 w 10515600"/>
              <a:gd name="connsiteY37" fmla="*/ 3596640 h 3596640"/>
              <a:gd name="connsiteX38" fmla="*/ 2290064 w 10515600"/>
              <a:gd name="connsiteY38" fmla="*/ 3596640 h 3596640"/>
              <a:gd name="connsiteX39" fmla="*/ 1705864 w 10515600"/>
              <a:gd name="connsiteY39" fmla="*/ 3596640 h 3596640"/>
              <a:gd name="connsiteX40" fmla="*/ 1331976 w 10515600"/>
              <a:gd name="connsiteY40" fmla="*/ 3596640 h 3596640"/>
              <a:gd name="connsiteX41" fmla="*/ 1063244 w 10515600"/>
              <a:gd name="connsiteY41" fmla="*/ 3596640 h 3596640"/>
              <a:gd name="connsiteX42" fmla="*/ 794512 w 10515600"/>
              <a:gd name="connsiteY42" fmla="*/ 3596640 h 3596640"/>
              <a:gd name="connsiteX43" fmla="*/ 525780 w 10515600"/>
              <a:gd name="connsiteY43" fmla="*/ 3596640 h 3596640"/>
              <a:gd name="connsiteX44" fmla="*/ 0 w 10515600"/>
              <a:gd name="connsiteY44" fmla="*/ 3596640 h 3596640"/>
              <a:gd name="connsiteX45" fmla="*/ 0 w 10515600"/>
              <a:gd name="connsiteY45" fmla="*/ 2961234 h 3596640"/>
              <a:gd name="connsiteX46" fmla="*/ 0 w 10515600"/>
              <a:gd name="connsiteY46" fmla="*/ 2469693 h 3596640"/>
              <a:gd name="connsiteX47" fmla="*/ 0 w 10515600"/>
              <a:gd name="connsiteY47" fmla="*/ 1834286 h 3596640"/>
              <a:gd name="connsiteX48" fmla="*/ 0 w 10515600"/>
              <a:gd name="connsiteY48" fmla="*/ 1198880 h 3596640"/>
              <a:gd name="connsiteX49" fmla="*/ 0 w 10515600"/>
              <a:gd name="connsiteY49" fmla="*/ 635406 h 3596640"/>
              <a:gd name="connsiteX50" fmla="*/ 0 w 10515600"/>
              <a:gd name="connsiteY50" fmla="*/ 0 h 3596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3596640" fill="none" extrusionOk="0">
                <a:moveTo>
                  <a:pt x="0" y="0"/>
                </a:moveTo>
                <a:cubicBezTo>
                  <a:pt x="197933" y="-28697"/>
                  <a:pt x="260672" y="4759"/>
                  <a:pt x="479044" y="0"/>
                </a:cubicBezTo>
                <a:cubicBezTo>
                  <a:pt x="697416" y="-4759"/>
                  <a:pt x="832459" y="69057"/>
                  <a:pt x="1063244" y="0"/>
                </a:cubicBezTo>
                <a:cubicBezTo>
                  <a:pt x="1294029" y="-69057"/>
                  <a:pt x="1380543" y="18985"/>
                  <a:pt x="1647444" y="0"/>
                </a:cubicBezTo>
                <a:cubicBezTo>
                  <a:pt x="1914345" y="-18985"/>
                  <a:pt x="1797161" y="25029"/>
                  <a:pt x="1916176" y="0"/>
                </a:cubicBezTo>
                <a:cubicBezTo>
                  <a:pt x="2035191" y="-25029"/>
                  <a:pt x="2134400" y="41504"/>
                  <a:pt x="2290064" y="0"/>
                </a:cubicBezTo>
                <a:cubicBezTo>
                  <a:pt x="2445728" y="-41504"/>
                  <a:pt x="2596302" y="54782"/>
                  <a:pt x="2874264" y="0"/>
                </a:cubicBezTo>
                <a:cubicBezTo>
                  <a:pt x="3152226" y="-54782"/>
                  <a:pt x="3194194" y="31296"/>
                  <a:pt x="3353308" y="0"/>
                </a:cubicBezTo>
                <a:cubicBezTo>
                  <a:pt x="3512422" y="-31296"/>
                  <a:pt x="3815185" y="19798"/>
                  <a:pt x="4042664" y="0"/>
                </a:cubicBezTo>
                <a:cubicBezTo>
                  <a:pt x="4270143" y="-19798"/>
                  <a:pt x="4552771" y="47321"/>
                  <a:pt x="4837176" y="0"/>
                </a:cubicBezTo>
                <a:cubicBezTo>
                  <a:pt x="5121581" y="-47321"/>
                  <a:pt x="5115275" y="11914"/>
                  <a:pt x="5316220" y="0"/>
                </a:cubicBezTo>
                <a:cubicBezTo>
                  <a:pt x="5517165" y="-11914"/>
                  <a:pt x="5694714" y="63406"/>
                  <a:pt x="6005576" y="0"/>
                </a:cubicBezTo>
                <a:cubicBezTo>
                  <a:pt x="6316438" y="-63406"/>
                  <a:pt x="6344702" y="47862"/>
                  <a:pt x="6484620" y="0"/>
                </a:cubicBezTo>
                <a:cubicBezTo>
                  <a:pt x="6624538" y="-47862"/>
                  <a:pt x="6904481" y="23503"/>
                  <a:pt x="7068820" y="0"/>
                </a:cubicBezTo>
                <a:cubicBezTo>
                  <a:pt x="7233159" y="-23503"/>
                  <a:pt x="7316099" y="44864"/>
                  <a:pt x="7442708" y="0"/>
                </a:cubicBezTo>
                <a:cubicBezTo>
                  <a:pt x="7569317" y="-44864"/>
                  <a:pt x="7581577" y="14162"/>
                  <a:pt x="7711440" y="0"/>
                </a:cubicBezTo>
                <a:cubicBezTo>
                  <a:pt x="7841303" y="-14162"/>
                  <a:pt x="8225926" y="34147"/>
                  <a:pt x="8505952" y="0"/>
                </a:cubicBezTo>
                <a:cubicBezTo>
                  <a:pt x="8785978" y="-34147"/>
                  <a:pt x="8771179" y="8544"/>
                  <a:pt x="8984996" y="0"/>
                </a:cubicBezTo>
                <a:cubicBezTo>
                  <a:pt x="9198813" y="-8544"/>
                  <a:pt x="9403034" y="2340"/>
                  <a:pt x="9779508" y="0"/>
                </a:cubicBezTo>
                <a:cubicBezTo>
                  <a:pt x="10155982" y="-2340"/>
                  <a:pt x="10182931" y="4469"/>
                  <a:pt x="10515600" y="0"/>
                </a:cubicBezTo>
                <a:cubicBezTo>
                  <a:pt x="10552209" y="173047"/>
                  <a:pt x="10483707" y="499642"/>
                  <a:pt x="10515600" y="671373"/>
                </a:cubicBezTo>
                <a:cubicBezTo>
                  <a:pt x="10547493" y="843104"/>
                  <a:pt x="10467688" y="1044265"/>
                  <a:pt x="10515600" y="1342746"/>
                </a:cubicBezTo>
                <a:cubicBezTo>
                  <a:pt x="10563512" y="1641227"/>
                  <a:pt x="10514500" y="1656880"/>
                  <a:pt x="10515600" y="1834286"/>
                </a:cubicBezTo>
                <a:cubicBezTo>
                  <a:pt x="10516700" y="2011692"/>
                  <a:pt x="10473723" y="2105205"/>
                  <a:pt x="10515600" y="2361794"/>
                </a:cubicBezTo>
                <a:cubicBezTo>
                  <a:pt x="10557477" y="2618383"/>
                  <a:pt x="10471372" y="2738308"/>
                  <a:pt x="10515600" y="2853334"/>
                </a:cubicBezTo>
                <a:cubicBezTo>
                  <a:pt x="10559828" y="2968360"/>
                  <a:pt x="10440271" y="3384490"/>
                  <a:pt x="10515600" y="3596640"/>
                </a:cubicBezTo>
                <a:cubicBezTo>
                  <a:pt x="10351328" y="3660304"/>
                  <a:pt x="10165536" y="3590862"/>
                  <a:pt x="9931400" y="3596640"/>
                </a:cubicBezTo>
                <a:cubicBezTo>
                  <a:pt x="9697264" y="3602418"/>
                  <a:pt x="9388900" y="3580800"/>
                  <a:pt x="9242044" y="3596640"/>
                </a:cubicBezTo>
                <a:cubicBezTo>
                  <a:pt x="9095188" y="3612480"/>
                  <a:pt x="8810307" y="3564279"/>
                  <a:pt x="8657844" y="3596640"/>
                </a:cubicBezTo>
                <a:cubicBezTo>
                  <a:pt x="8505381" y="3629001"/>
                  <a:pt x="8454760" y="3595841"/>
                  <a:pt x="8283956" y="3596640"/>
                </a:cubicBezTo>
                <a:cubicBezTo>
                  <a:pt x="8113152" y="3597439"/>
                  <a:pt x="7881218" y="3564393"/>
                  <a:pt x="7489444" y="3596640"/>
                </a:cubicBezTo>
                <a:cubicBezTo>
                  <a:pt x="7097670" y="3628887"/>
                  <a:pt x="7316826" y="3581995"/>
                  <a:pt x="7220712" y="3596640"/>
                </a:cubicBezTo>
                <a:cubicBezTo>
                  <a:pt x="7124598" y="3611285"/>
                  <a:pt x="6964508" y="3569296"/>
                  <a:pt x="6741668" y="3596640"/>
                </a:cubicBezTo>
                <a:cubicBezTo>
                  <a:pt x="6518828" y="3623984"/>
                  <a:pt x="6181443" y="3563628"/>
                  <a:pt x="5947156" y="3596640"/>
                </a:cubicBezTo>
                <a:cubicBezTo>
                  <a:pt x="5712869" y="3629652"/>
                  <a:pt x="5483653" y="3527640"/>
                  <a:pt x="5152644" y="3596640"/>
                </a:cubicBezTo>
                <a:cubicBezTo>
                  <a:pt x="4821635" y="3665640"/>
                  <a:pt x="4728402" y="3565617"/>
                  <a:pt x="4463288" y="3596640"/>
                </a:cubicBezTo>
                <a:cubicBezTo>
                  <a:pt x="4198174" y="3627663"/>
                  <a:pt x="3953099" y="3533595"/>
                  <a:pt x="3668776" y="3596640"/>
                </a:cubicBezTo>
                <a:cubicBezTo>
                  <a:pt x="3384453" y="3659685"/>
                  <a:pt x="3140629" y="3508809"/>
                  <a:pt x="2874264" y="3596640"/>
                </a:cubicBezTo>
                <a:cubicBezTo>
                  <a:pt x="2607899" y="3684471"/>
                  <a:pt x="2575447" y="3537852"/>
                  <a:pt x="2290064" y="3596640"/>
                </a:cubicBezTo>
                <a:cubicBezTo>
                  <a:pt x="2004681" y="3655428"/>
                  <a:pt x="1944898" y="3588203"/>
                  <a:pt x="1705864" y="3596640"/>
                </a:cubicBezTo>
                <a:cubicBezTo>
                  <a:pt x="1466830" y="3605077"/>
                  <a:pt x="1471449" y="3569233"/>
                  <a:pt x="1331976" y="3596640"/>
                </a:cubicBezTo>
                <a:cubicBezTo>
                  <a:pt x="1192503" y="3624047"/>
                  <a:pt x="1118625" y="3575572"/>
                  <a:pt x="1063244" y="3596640"/>
                </a:cubicBezTo>
                <a:cubicBezTo>
                  <a:pt x="1007863" y="3617708"/>
                  <a:pt x="909022" y="3576447"/>
                  <a:pt x="794512" y="3596640"/>
                </a:cubicBezTo>
                <a:cubicBezTo>
                  <a:pt x="680002" y="3616833"/>
                  <a:pt x="581342" y="3576840"/>
                  <a:pt x="525780" y="3596640"/>
                </a:cubicBezTo>
                <a:cubicBezTo>
                  <a:pt x="470218" y="3616440"/>
                  <a:pt x="208773" y="3560872"/>
                  <a:pt x="0" y="3596640"/>
                </a:cubicBezTo>
                <a:cubicBezTo>
                  <a:pt x="-74906" y="3439626"/>
                  <a:pt x="63937" y="3191959"/>
                  <a:pt x="0" y="2961234"/>
                </a:cubicBezTo>
                <a:cubicBezTo>
                  <a:pt x="-63937" y="2730509"/>
                  <a:pt x="30141" y="2583821"/>
                  <a:pt x="0" y="2469693"/>
                </a:cubicBezTo>
                <a:cubicBezTo>
                  <a:pt x="-30141" y="2355565"/>
                  <a:pt x="53403" y="2138595"/>
                  <a:pt x="0" y="1834286"/>
                </a:cubicBezTo>
                <a:cubicBezTo>
                  <a:pt x="-53403" y="1529977"/>
                  <a:pt x="44083" y="1500436"/>
                  <a:pt x="0" y="1198880"/>
                </a:cubicBezTo>
                <a:cubicBezTo>
                  <a:pt x="-44083" y="897324"/>
                  <a:pt x="42065" y="850477"/>
                  <a:pt x="0" y="635406"/>
                </a:cubicBezTo>
                <a:cubicBezTo>
                  <a:pt x="-42065" y="420335"/>
                  <a:pt x="19097" y="263950"/>
                  <a:pt x="0" y="0"/>
                </a:cubicBezTo>
                <a:close/>
              </a:path>
              <a:path w="10515600" h="3596640" stroke="0" extrusionOk="0">
                <a:moveTo>
                  <a:pt x="0" y="0"/>
                </a:moveTo>
                <a:cubicBezTo>
                  <a:pt x="128296" y="-28423"/>
                  <a:pt x="183619" y="27244"/>
                  <a:pt x="268732" y="0"/>
                </a:cubicBezTo>
                <a:cubicBezTo>
                  <a:pt x="353845" y="-27244"/>
                  <a:pt x="647591" y="34946"/>
                  <a:pt x="852932" y="0"/>
                </a:cubicBezTo>
                <a:cubicBezTo>
                  <a:pt x="1058273" y="-34946"/>
                  <a:pt x="1042767" y="16054"/>
                  <a:pt x="1121664" y="0"/>
                </a:cubicBezTo>
                <a:cubicBezTo>
                  <a:pt x="1200561" y="-16054"/>
                  <a:pt x="1481806" y="2731"/>
                  <a:pt x="1811020" y="0"/>
                </a:cubicBezTo>
                <a:cubicBezTo>
                  <a:pt x="2140234" y="-2731"/>
                  <a:pt x="2263247" y="7807"/>
                  <a:pt x="2395220" y="0"/>
                </a:cubicBezTo>
                <a:cubicBezTo>
                  <a:pt x="2527193" y="-7807"/>
                  <a:pt x="2743267" y="32833"/>
                  <a:pt x="2979420" y="0"/>
                </a:cubicBezTo>
                <a:cubicBezTo>
                  <a:pt x="3215573" y="-32833"/>
                  <a:pt x="3309518" y="16571"/>
                  <a:pt x="3563620" y="0"/>
                </a:cubicBezTo>
                <a:cubicBezTo>
                  <a:pt x="3817722" y="-16571"/>
                  <a:pt x="4013221" y="75370"/>
                  <a:pt x="4358132" y="0"/>
                </a:cubicBezTo>
                <a:cubicBezTo>
                  <a:pt x="4703043" y="-75370"/>
                  <a:pt x="4824921" y="47387"/>
                  <a:pt x="5152644" y="0"/>
                </a:cubicBezTo>
                <a:cubicBezTo>
                  <a:pt x="5480367" y="-47387"/>
                  <a:pt x="5488995" y="17312"/>
                  <a:pt x="5631688" y="0"/>
                </a:cubicBezTo>
                <a:cubicBezTo>
                  <a:pt x="5774381" y="-17312"/>
                  <a:pt x="5970590" y="69624"/>
                  <a:pt x="6215888" y="0"/>
                </a:cubicBezTo>
                <a:cubicBezTo>
                  <a:pt x="6461186" y="-69624"/>
                  <a:pt x="6507527" y="31385"/>
                  <a:pt x="6694932" y="0"/>
                </a:cubicBezTo>
                <a:cubicBezTo>
                  <a:pt x="6882337" y="-31385"/>
                  <a:pt x="7212142" y="81842"/>
                  <a:pt x="7384288" y="0"/>
                </a:cubicBezTo>
                <a:cubicBezTo>
                  <a:pt x="7556434" y="-81842"/>
                  <a:pt x="7721851" y="37321"/>
                  <a:pt x="7863332" y="0"/>
                </a:cubicBezTo>
                <a:cubicBezTo>
                  <a:pt x="8004813" y="-37321"/>
                  <a:pt x="8139305" y="24471"/>
                  <a:pt x="8342376" y="0"/>
                </a:cubicBezTo>
                <a:cubicBezTo>
                  <a:pt x="8545447" y="-24471"/>
                  <a:pt x="8679478" y="14178"/>
                  <a:pt x="8926576" y="0"/>
                </a:cubicBezTo>
                <a:cubicBezTo>
                  <a:pt x="9173674" y="-14178"/>
                  <a:pt x="9168751" y="3507"/>
                  <a:pt x="9405620" y="0"/>
                </a:cubicBezTo>
                <a:cubicBezTo>
                  <a:pt x="9642489" y="-3507"/>
                  <a:pt x="9976145" y="23673"/>
                  <a:pt x="10515600" y="0"/>
                </a:cubicBezTo>
                <a:cubicBezTo>
                  <a:pt x="10536176" y="288288"/>
                  <a:pt x="10447414" y="374435"/>
                  <a:pt x="10515600" y="599440"/>
                </a:cubicBezTo>
                <a:cubicBezTo>
                  <a:pt x="10583786" y="824445"/>
                  <a:pt x="10440678" y="1100377"/>
                  <a:pt x="10515600" y="1234846"/>
                </a:cubicBezTo>
                <a:cubicBezTo>
                  <a:pt x="10590522" y="1369315"/>
                  <a:pt x="10473108" y="1704048"/>
                  <a:pt x="10515600" y="1870253"/>
                </a:cubicBezTo>
                <a:cubicBezTo>
                  <a:pt x="10558092" y="2036458"/>
                  <a:pt x="10462716" y="2289944"/>
                  <a:pt x="10515600" y="2505659"/>
                </a:cubicBezTo>
                <a:cubicBezTo>
                  <a:pt x="10568484" y="2721374"/>
                  <a:pt x="10478805" y="2823124"/>
                  <a:pt x="10515600" y="3069133"/>
                </a:cubicBezTo>
                <a:cubicBezTo>
                  <a:pt x="10552395" y="3315142"/>
                  <a:pt x="10482482" y="3453142"/>
                  <a:pt x="10515600" y="3596640"/>
                </a:cubicBezTo>
                <a:cubicBezTo>
                  <a:pt x="10263274" y="3605450"/>
                  <a:pt x="10094106" y="3563932"/>
                  <a:pt x="9931400" y="3596640"/>
                </a:cubicBezTo>
                <a:cubicBezTo>
                  <a:pt x="9768694" y="3629348"/>
                  <a:pt x="9678627" y="3585813"/>
                  <a:pt x="9452356" y="3596640"/>
                </a:cubicBezTo>
                <a:cubicBezTo>
                  <a:pt x="9226085" y="3607467"/>
                  <a:pt x="9258099" y="3555224"/>
                  <a:pt x="9078468" y="3596640"/>
                </a:cubicBezTo>
                <a:cubicBezTo>
                  <a:pt x="8898837" y="3638056"/>
                  <a:pt x="8856971" y="3565034"/>
                  <a:pt x="8704580" y="3596640"/>
                </a:cubicBezTo>
                <a:cubicBezTo>
                  <a:pt x="8552189" y="3628246"/>
                  <a:pt x="8303571" y="3538942"/>
                  <a:pt x="7910068" y="3596640"/>
                </a:cubicBezTo>
                <a:cubicBezTo>
                  <a:pt x="7516565" y="3654338"/>
                  <a:pt x="7491362" y="3536175"/>
                  <a:pt x="7325868" y="3596640"/>
                </a:cubicBezTo>
                <a:cubicBezTo>
                  <a:pt x="7160374" y="3657105"/>
                  <a:pt x="7024230" y="3586613"/>
                  <a:pt x="6846824" y="3596640"/>
                </a:cubicBezTo>
                <a:cubicBezTo>
                  <a:pt x="6669418" y="3606667"/>
                  <a:pt x="6679367" y="3581954"/>
                  <a:pt x="6578092" y="3596640"/>
                </a:cubicBezTo>
                <a:cubicBezTo>
                  <a:pt x="6476817" y="3611326"/>
                  <a:pt x="6162034" y="3566986"/>
                  <a:pt x="5993892" y="3596640"/>
                </a:cubicBezTo>
                <a:cubicBezTo>
                  <a:pt x="5825750" y="3626294"/>
                  <a:pt x="5712763" y="3576995"/>
                  <a:pt x="5514848" y="3596640"/>
                </a:cubicBezTo>
                <a:cubicBezTo>
                  <a:pt x="5316933" y="3616285"/>
                  <a:pt x="5015506" y="3541413"/>
                  <a:pt x="4825492" y="3596640"/>
                </a:cubicBezTo>
                <a:cubicBezTo>
                  <a:pt x="4635478" y="3651867"/>
                  <a:pt x="4485361" y="3573180"/>
                  <a:pt x="4241292" y="3596640"/>
                </a:cubicBezTo>
                <a:cubicBezTo>
                  <a:pt x="3997223" y="3620100"/>
                  <a:pt x="3954878" y="3583501"/>
                  <a:pt x="3762248" y="3596640"/>
                </a:cubicBezTo>
                <a:cubicBezTo>
                  <a:pt x="3569618" y="3609779"/>
                  <a:pt x="3412714" y="3564835"/>
                  <a:pt x="3283204" y="3596640"/>
                </a:cubicBezTo>
                <a:cubicBezTo>
                  <a:pt x="3153694" y="3628445"/>
                  <a:pt x="3103940" y="3593996"/>
                  <a:pt x="3014472" y="3596640"/>
                </a:cubicBezTo>
                <a:cubicBezTo>
                  <a:pt x="2925004" y="3599284"/>
                  <a:pt x="2632072" y="3530911"/>
                  <a:pt x="2430272" y="3596640"/>
                </a:cubicBezTo>
                <a:cubicBezTo>
                  <a:pt x="2228472" y="3662369"/>
                  <a:pt x="2273564" y="3589622"/>
                  <a:pt x="2161540" y="3596640"/>
                </a:cubicBezTo>
                <a:cubicBezTo>
                  <a:pt x="2049516" y="3603658"/>
                  <a:pt x="1725265" y="3541034"/>
                  <a:pt x="1577340" y="3596640"/>
                </a:cubicBezTo>
                <a:cubicBezTo>
                  <a:pt x="1429415" y="3652246"/>
                  <a:pt x="1104672" y="3593225"/>
                  <a:pt x="887984" y="3596640"/>
                </a:cubicBezTo>
                <a:cubicBezTo>
                  <a:pt x="671296" y="3600055"/>
                  <a:pt x="719620" y="3570172"/>
                  <a:pt x="619252" y="3596640"/>
                </a:cubicBezTo>
                <a:cubicBezTo>
                  <a:pt x="518884" y="3623108"/>
                  <a:pt x="280625" y="3570384"/>
                  <a:pt x="0" y="3596640"/>
                </a:cubicBezTo>
                <a:cubicBezTo>
                  <a:pt x="-51924" y="3462080"/>
                  <a:pt x="22402" y="3278062"/>
                  <a:pt x="0" y="3069133"/>
                </a:cubicBezTo>
                <a:cubicBezTo>
                  <a:pt x="-22402" y="2860204"/>
                  <a:pt x="25495" y="2599667"/>
                  <a:pt x="0" y="2469693"/>
                </a:cubicBezTo>
                <a:cubicBezTo>
                  <a:pt x="-25495" y="2339719"/>
                  <a:pt x="54191" y="2067510"/>
                  <a:pt x="0" y="1906219"/>
                </a:cubicBezTo>
                <a:cubicBezTo>
                  <a:pt x="-54191" y="1744928"/>
                  <a:pt x="62936" y="1565037"/>
                  <a:pt x="0" y="1270813"/>
                </a:cubicBezTo>
                <a:cubicBezTo>
                  <a:pt x="-62936" y="976589"/>
                  <a:pt x="23130" y="938291"/>
                  <a:pt x="0" y="671373"/>
                </a:cubicBezTo>
                <a:cubicBezTo>
                  <a:pt x="-23130" y="404455"/>
                  <a:pt x="33339" y="320634"/>
                  <a:pt x="0" y="0"/>
                </a:cubicBezTo>
                <a:close/>
              </a:path>
            </a:pathLst>
          </a:custGeom>
          <a:ln w="38100">
            <a:solidFill>
              <a:schemeClr val="accent5">
                <a:lumMod val="60000"/>
                <a:lumOff val="40000"/>
              </a:schemeClr>
            </a:solidFill>
            <a:extLst>
              <a:ext uri="{C807C97D-BFC1-408E-A445-0C87EB9F89A2}">
                <ask:lineSketchStyleProps xmlns:ask="http://schemas.microsoft.com/office/drawing/2018/sketchyshapes" sd="1137062752"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solidFill>
                  <a:srgbClr val="23587F"/>
                </a:solidFill>
              </a:rPr>
              <a:t>  Модераторы стримеров сталкиваются с серьезной проблемой </a:t>
            </a:r>
            <a:r>
              <a:rPr lang="ru-RU" b="1" dirty="0">
                <a:solidFill>
                  <a:srgbClr val="23587F"/>
                </a:solidFill>
              </a:rPr>
              <a:t>запрещенного контента в интернете</a:t>
            </a:r>
            <a:r>
              <a:rPr lang="ru-RU" dirty="0">
                <a:solidFill>
                  <a:srgbClr val="23587F"/>
                </a:solidFill>
              </a:rPr>
              <a:t>, включая порнографию и другие неприемлемые материалы.</a:t>
            </a:r>
          </a:p>
          <a:p>
            <a:pPr marL="0" indent="0">
              <a:buNone/>
            </a:pPr>
            <a:r>
              <a:rPr lang="ru-RU" dirty="0">
                <a:solidFill>
                  <a:srgbClr val="23587F"/>
                </a:solidFill>
              </a:rPr>
              <a:t>  В настоящий момент, чтобы стример мог посмотреть со зрителями фильм в прямом эфире, модератор должен заранее начать его отсматривать, предупреждать стримера </a:t>
            </a:r>
            <a:r>
              <a:rPr lang="ru-RU" i="1" dirty="0">
                <a:solidFill>
                  <a:srgbClr val="23587F"/>
                </a:solidFill>
              </a:rPr>
              <a:t>о каждом запрещенном для показа кадре</a:t>
            </a:r>
            <a:r>
              <a:rPr lang="ru-RU" dirty="0">
                <a:solidFill>
                  <a:srgbClr val="23587F"/>
                </a:solidFill>
              </a:rPr>
              <a:t>.</a:t>
            </a:r>
          </a:p>
          <a:p>
            <a:pPr marL="0" indent="0">
              <a:buNone/>
            </a:pPr>
            <a:r>
              <a:rPr lang="ru-RU" b="1" dirty="0">
                <a:solidFill>
                  <a:srgbClr val="23587F"/>
                </a:solidFill>
              </a:rPr>
              <a:t>  Невнимательность = бан</a:t>
            </a:r>
          </a:p>
        </p:txBody>
      </p:sp>
      <p:pic>
        <p:nvPicPr>
          <p:cNvPr id="7" name="Рисунок 6" descr="Изображение выглядит как лягушка, мультфильм, зеленый, графическая вставка&#10;&#10;Автоматически созданное описание">
            <a:extLst>
              <a:ext uri="{FF2B5EF4-FFF2-40B4-BE49-F238E27FC236}">
                <a16:creationId xmlns:a16="http://schemas.microsoft.com/office/drawing/2014/main" id="{86C119CC-B484-B8AE-AFFC-3C46A24DE1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0387" y="0"/>
            <a:ext cx="2951613" cy="2948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008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1E4450-FB83-57D6-807F-682142242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493857"/>
          </a:xfrm>
        </p:spPr>
        <p:txBody>
          <a:bodyPr>
            <a:noAutofit/>
          </a:bodyPr>
          <a:lstStyle/>
          <a:p>
            <a:r>
              <a:rPr lang="ru-RU" sz="5400" dirty="0"/>
              <a:t>Как решить эту проблему?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A319E8-7411-4A69-3A4C-4A8B5F34F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rgbClr val="23587F"/>
                </a:solidFill>
              </a:rPr>
              <a:t>Мы разработали нейронную сеть, которая определяет, допустимый ли контент находится на изображении.</a:t>
            </a:r>
          </a:p>
          <a:p>
            <a:pPr marL="0" indent="0">
              <a:buNone/>
            </a:pPr>
            <a:endParaRPr lang="ru-RU" dirty="0">
              <a:solidFill>
                <a:srgbClr val="23587F"/>
              </a:solidFill>
            </a:endParaRPr>
          </a:p>
          <a:p>
            <a:pPr marL="0" indent="0">
              <a:buNone/>
            </a:pPr>
            <a:r>
              <a:rPr lang="ru-RU" dirty="0">
                <a:solidFill>
                  <a:srgbClr val="23587F"/>
                </a:solidFill>
              </a:rPr>
              <a:t>Изображения разделяются на три класса:</a:t>
            </a:r>
          </a:p>
          <a:p>
            <a:pPr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ru-RU" dirty="0">
                <a:solidFill>
                  <a:srgbClr val="23587F"/>
                </a:solidFill>
              </a:rPr>
              <a:t>Допустимые</a:t>
            </a:r>
          </a:p>
          <a:p>
            <a:pPr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  <a:ext uri="{837473B0-CC2E-450A-ABE3-18F120FF3D39}">
                      <a1611:picAttrSrcUrl xmlns:a1611="http://schemas.microsoft.com/office/drawing/2016/11/main" r:id="rId7"/>
                    </a:ext>
                  </a:extLst>
                </a:blip>
              </a:buBlip>
            </a:pPr>
            <a:r>
              <a:rPr lang="ru-RU" dirty="0">
                <a:solidFill>
                  <a:srgbClr val="23587F"/>
                </a:solidFill>
              </a:rPr>
              <a:t>Не рекомендуемые</a:t>
            </a:r>
          </a:p>
          <a:p>
            <a:pPr>
              <a:buBlip>
                <a:blip r:embed="rId8">
                  <a:extLst>
                    <a:ext uri="{837473B0-CC2E-450A-ABE3-18F120FF3D39}">
                      <a1611:picAttrSrcUrl xmlns:a1611="http://schemas.microsoft.com/office/drawing/2016/11/main" r:id="rId9"/>
                    </a:ext>
                  </a:extLst>
                </a:blip>
              </a:buBlip>
            </a:pPr>
            <a:r>
              <a:rPr lang="ru-RU" dirty="0">
                <a:solidFill>
                  <a:srgbClr val="23587F"/>
                </a:solidFill>
              </a:rPr>
              <a:t>Недопустимые</a:t>
            </a:r>
          </a:p>
        </p:txBody>
      </p:sp>
    </p:spTree>
    <p:extLst>
      <p:ext uri="{BB962C8B-B14F-4D97-AF65-F5344CB8AC3E}">
        <p14:creationId xmlns:p14="http://schemas.microsoft.com/office/powerpoint/2010/main" val="4272969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51627B-DC61-397B-C89B-83CBEE277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" y="1901825"/>
            <a:ext cx="4706112" cy="2121535"/>
          </a:xfrm>
        </p:spPr>
        <p:txBody>
          <a:bodyPr anchor="t">
            <a:normAutofit/>
          </a:bodyPr>
          <a:lstStyle/>
          <a:p>
            <a:r>
              <a:rPr lang="ru-RU" sz="4800" dirty="0"/>
              <a:t>Какие данные мы использовали для обучения?</a:t>
            </a:r>
          </a:p>
        </p:txBody>
      </p:sp>
      <p:pic>
        <p:nvPicPr>
          <p:cNvPr id="5" name="Объект 4" descr="Изображение выглядит как млекопитающее, Человеческое лицо, человек, текст&#10;&#10;Автоматически созданное описание">
            <a:extLst>
              <a:ext uri="{FF2B5EF4-FFF2-40B4-BE49-F238E27FC236}">
                <a16:creationId xmlns:a16="http://schemas.microsoft.com/office/drawing/2014/main" id="{7264984D-E15C-B49E-8423-0D80556766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14"/>
          <a:stretch/>
        </p:blipFill>
        <p:spPr>
          <a:xfrm>
            <a:off x="5254752" y="402900"/>
            <a:ext cx="6486144" cy="5119386"/>
          </a:xfrm>
          <a:custGeom>
            <a:avLst/>
            <a:gdLst>
              <a:gd name="connsiteX0" fmla="*/ 0 w 6486144"/>
              <a:gd name="connsiteY0" fmla="*/ 0 h 5119386"/>
              <a:gd name="connsiteX1" fmla="*/ 589649 w 6486144"/>
              <a:gd name="connsiteY1" fmla="*/ 0 h 5119386"/>
              <a:gd name="connsiteX2" fmla="*/ 984715 w 6486144"/>
              <a:gd name="connsiteY2" fmla="*/ 0 h 5119386"/>
              <a:gd name="connsiteX3" fmla="*/ 1509503 w 6486144"/>
              <a:gd name="connsiteY3" fmla="*/ 0 h 5119386"/>
              <a:gd name="connsiteX4" fmla="*/ 1904568 w 6486144"/>
              <a:gd name="connsiteY4" fmla="*/ 0 h 5119386"/>
              <a:gd name="connsiteX5" fmla="*/ 2364494 w 6486144"/>
              <a:gd name="connsiteY5" fmla="*/ 0 h 5119386"/>
              <a:gd name="connsiteX6" fmla="*/ 2954144 w 6486144"/>
              <a:gd name="connsiteY6" fmla="*/ 0 h 5119386"/>
              <a:gd name="connsiteX7" fmla="*/ 3543793 w 6486144"/>
              <a:gd name="connsiteY7" fmla="*/ 0 h 5119386"/>
              <a:gd name="connsiteX8" fmla="*/ 4003720 w 6486144"/>
              <a:gd name="connsiteY8" fmla="*/ 0 h 5119386"/>
              <a:gd name="connsiteX9" fmla="*/ 4593369 w 6486144"/>
              <a:gd name="connsiteY9" fmla="*/ 0 h 5119386"/>
              <a:gd name="connsiteX10" fmla="*/ 5118157 w 6486144"/>
              <a:gd name="connsiteY10" fmla="*/ 0 h 5119386"/>
              <a:gd name="connsiteX11" fmla="*/ 5578084 w 6486144"/>
              <a:gd name="connsiteY11" fmla="*/ 0 h 5119386"/>
              <a:gd name="connsiteX12" fmla="*/ 6486144 w 6486144"/>
              <a:gd name="connsiteY12" fmla="*/ 0 h 5119386"/>
              <a:gd name="connsiteX13" fmla="*/ 6486144 w 6486144"/>
              <a:gd name="connsiteY13" fmla="*/ 620015 h 5119386"/>
              <a:gd name="connsiteX14" fmla="*/ 6486144 w 6486144"/>
              <a:gd name="connsiteY14" fmla="*/ 1086447 h 5119386"/>
              <a:gd name="connsiteX15" fmla="*/ 6486144 w 6486144"/>
              <a:gd name="connsiteY15" fmla="*/ 1655268 h 5119386"/>
              <a:gd name="connsiteX16" fmla="*/ 6486144 w 6486144"/>
              <a:gd name="connsiteY16" fmla="*/ 2172895 h 5119386"/>
              <a:gd name="connsiteX17" fmla="*/ 6486144 w 6486144"/>
              <a:gd name="connsiteY17" fmla="*/ 2844103 h 5119386"/>
              <a:gd name="connsiteX18" fmla="*/ 6486144 w 6486144"/>
              <a:gd name="connsiteY18" fmla="*/ 3259342 h 5119386"/>
              <a:gd name="connsiteX19" fmla="*/ 6486144 w 6486144"/>
              <a:gd name="connsiteY19" fmla="*/ 3725775 h 5119386"/>
              <a:gd name="connsiteX20" fmla="*/ 6486144 w 6486144"/>
              <a:gd name="connsiteY20" fmla="*/ 4141014 h 5119386"/>
              <a:gd name="connsiteX21" fmla="*/ 6486144 w 6486144"/>
              <a:gd name="connsiteY21" fmla="*/ 5119386 h 5119386"/>
              <a:gd name="connsiteX22" fmla="*/ 6091079 w 6486144"/>
              <a:gd name="connsiteY22" fmla="*/ 5119386 h 5119386"/>
              <a:gd name="connsiteX23" fmla="*/ 5501429 w 6486144"/>
              <a:gd name="connsiteY23" fmla="*/ 5119386 h 5119386"/>
              <a:gd name="connsiteX24" fmla="*/ 4846919 w 6486144"/>
              <a:gd name="connsiteY24" fmla="*/ 5119386 h 5119386"/>
              <a:gd name="connsiteX25" fmla="*/ 4192408 w 6486144"/>
              <a:gd name="connsiteY25" fmla="*/ 5119386 h 5119386"/>
              <a:gd name="connsiteX26" fmla="*/ 3602758 w 6486144"/>
              <a:gd name="connsiteY26" fmla="*/ 5119386 h 5119386"/>
              <a:gd name="connsiteX27" fmla="*/ 3013109 w 6486144"/>
              <a:gd name="connsiteY27" fmla="*/ 5119386 h 5119386"/>
              <a:gd name="connsiteX28" fmla="*/ 2358598 w 6486144"/>
              <a:gd name="connsiteY28" fmla="*/ 5119386 h 5119386"/>
              <a:gd name="connsiteX29" fmla="*/ 1833810 w 6486144"/>
              <a:gd name="connsiteY29" fmla="*/ 5119386 h 5119386"/>
              <a:gd name="connsiteX30" fmla="*/ 1114437 w 6486144"/>
              <a:gd name="connsiteY30" fmla="*/ 5119386 h 5119386"/>
              <a:gd name="connsiteX31" fmla="*/ 719372 w 6486144"/>
              <a:gd name="connsiteY31" fmla="*/ 5119386 h 5119386"/>
              <a:gd name="connsiteX32" fmla="*/ 0 w 6486144"/>
              <a:gd name="connsiteY32" fmla="*/ 5119386 h 5119386"/>
              <a:gd name="connsiteX33" fmla="*/ 0 w 6486144"/>
              <a:gd name="connsiteY33" fmla="*/ 4448178 h 5119386"/>
              <a:gd name="connsiteX34" fmla="*/ 0 w 6486144"/>
              <a:gd name="connsiteY34" fmla="*/ 3879357 h 5119386"/>
              <a:gd name="connsiteX35" fmla="*/ 0 w 6486144"/>
              <a:gd name="connsiteY35" fmla="*/ 3412924 h 5119386"/>
              <a:gd name="connsiteX36" fmla="*/ 0 w 6486144"/>
              <a:gd name="connsiteY36" fmla="*/ 2792909 h 5119386"/>
              <a:gd name="connsiteX37" fmla="*/ 0 w 6486144"/>
              <a:gd name="connsiteY37" fmla="*/ 2224089 h 5119386"/>
              <a:gd name="connsiteX38" fmla="*/ 0 w 6486144"/>
              <a:gd name="connsiteY38" fmla="*/ 1552880 h 5119386"/>
              <a:gd name="connsiteX39" fmla="*/ 0 w 6486144"/>
              <a:gd name="connsiteY39" fmla="*/ 881672 h 5119386"/>
              <a:gd name="connsiteX40" fmla="*/ 0 w 6486144"/>
              <a:gd name="connsiteY40" fmla="*/ 0 h 5119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6486144" h="5119386" extrusionOk="0">
                <a:moveTo>
                  <a:pt x="0" y="0"/>
                </a:moveTo>
                <a:cubicBezTo>
                  <a:pt x="258597" y="-60349"/>
                  <a:pt x="342026" y="7672"/>
                  <a:pt x="589649" y="0"/>
                </a:cubicBezTo>
                <a:cubicBezTo>
                  <a:pt x="837272" y="-7672"/>
                  <a:pt x="884650" y="34520"/>
                  <a:pt x="984715" y="0"/>
                </a:cubicBezTo>
                <a:cubicBezTo>
                  <a:pt x="1084780" y="-34520"/>
                  <a:pt x="1401615" y="48630"/>
                  <a:pt x="1509503" y="0"/>
                </a:cubicBezTo>
                <a:cubicBezTo>
                  <a:pt x="1617391" y="-48630"/>
                  <a:pt x="1744479" y="39683"/>
                  <a:pt x="1904568" y="0"/>
                </a:cubicBezTo>
                <a:cubicBezTo>
                  <a:pt x="2064658" y="-39683"/>
                  <a:pt x="2230683" y="20996"/>
                  <a:pt x="2364494" y="0"/>
                </a:cubicBezTo>
                <a:cubicBezTo>
                  <a:pt x="2498305" y="-20996"/>
                  <a:pt x="2835790" y="15011"/>
                  <a:pt x="2954144" y="0"/>
                </a:cubicBezTo>
                <a:cubicBezTo>
                  <a:pt x="3072498" y="-15011"/>
                  <a:pt x="3326523" y="54736"/>
                  <a:pt x="3543793" y="0"/>
                </a:cubicBezTo>
                <a:cubicBezTo>
                  <a:pt x="3761063" y="-54736"/>
                  <a:pt x="3902139" y="16454"/>
                  <a:pt x="4003720" y="0"/>
                </a:cubicBezTo>
                <a:cubicBezTo>
                  <a:pt x="4105301" y="-16454"/>
                  <a:pt x="4372896" y="40916"/>
                  <a:pt x="4593369" y="0"/>
                </a:cubicBezTo>
                <a:cubicBezTo>
                  <a:pt x="4813842" y="-40916"/>
                  <a:pt x="4941236" y="55825"/>
                  <a:pt x="5118157" y="0"/>
                </a:cubicBezTo>
                <a:cubicBezTo>
                  <a:pt x="5295078" y="-55825"/>
                  <a:pt x="5455111" y="50489"/>
                  <a:pt x="5578084" y="0"/>
                </a:cubicBezTo>
                <a:cubicBezTo>
                  <a:pt x="5701057" y="-50489"/>
                  <a:pt x="6220049" y="14732"/>
                  <a:pt x="6486144" y="0"/>
                </a:cubicBezTo>
                <a:cubicBezTo>
                  <a:pt x="6519309" y="268742"/>
                  <a:pt x="6485176" y="362188"/>
                  <a:pt x="6486144" y="620015"/>
                </a:cubicBezTo>
                <a:cubicBezTo>
                  <a:pt x="6487112" y="877843"/>
                  <a:pt x="6431907" y="883065"/>
                  <a:pt x="6486144" y="1086447"/>
                </a:cubicBezTo>
                <a:cubicBezTo>
                  <a:pt x="6540381" y="1289829"/>
                  <a:pt x="6464757" y="1371277"/>
                  <a:pt x="6486144" y="1655268"/>
                </a:cubicBezTo>
                <a:cubicBezTo>
                  <a:pt x="6507531" y="1939259"/>
                  <a:pt x="6459493" y="1953880"/>
                  <a:pt x="6486144" y="2172895"/>
                </a:cubicBezTo>
                <a:cubicBezTo>
                  <a:pt x="6512795" y="2391910"/>
                  <a:pt x="6449667" y="2675305"/>
                  <a:pt x="6486144" y="2844103"/>
                </a:cubicBezTo>
                <a:cubicBezTo>
                  <a:pt x="6522621" y="3012901"/>
                  <a:pt x="6482239" y="3173076"/>
                  <a:pt x="6486144" y="3259342"/>
                </a:cubicBezTo>
                <a:cubicBezTo>
                  <a:pt x="6490049" y="3345608"/>
                  <a:pt x="6445325" y="3529933"/>
                  <a:pt x="6486144" y="3725775"/>
                </a:cubicBezTo>
                <a:cubicBezTo>
                  <a:pt x="6526963" y="3921617"/>
                  <a:pt x="6477980" y="4008208"/>
                  <a:pt x="6486144" y="4141014"/>
                </a:cubicBezTo>
                <a:cubicBezTo>
                  <a:pt x="6494308" y="4273820"/>
                  <a:pt x="6450532" y="4653905"/>
                  <a:pt x="6486144" y="5119386"/>
                </a:cubicBezTo>
                <a:cubicBezTo>
                  <a:pt x="6306714" y="5123683"/>
                  <a:pt x="6240870" y="5112563"/>
                  <a:pt x="6091079" y="5119386"/>
                </a:cubicBezTo>
                <a:cubicBezTo>
                  <a:pt x="5941289" y="5126209"/>
                  <a:pt x="5648113" y="5109604"/>
                  <a:pt x="5501429" y="5119386"/>
                </a:cubicBezTo>
                <a:cubicBezTo>
                  <a:pt x="5354745" y="5129168"/>
                  <a:pt x="4991080" y="5047381"/>
                  <a:pt x="4846919" y="5119386"/>
                </a:cubicBezTo>
                <a:cubicBezTo>
                  <a:pt x="4702758" y="5191391"/>
                  <a:pt x="4417499" y="5070596"/>
                  <a:pt x="4192408" y="5119386"/>
                </a:cubicBezTo>
                <a:cubicBezTo>
                  <a:pt x="3967317" y="5168176"/>
                  <a:pt x="3838168" y="5051894"/>
                  <a:pt x="3602758" y="5119386"/>
                </a:cubicBezTo>
                <a:cubicBezTo>
                  <a:pt x="3367348" y="5186878"/>
                  <a:pt x="3213015" y="5094814"/>
                  <a:pt x="3013109" y="5119386"/>
                </a:cubicBezTo>
                <a:cubicBezTo>
                  <a:pt x="2813203" y="5143958"/>
                  <a:pt x="2507827" y="5081656"/>
                  <a:pt x="2358598" y="5119386"/>
                </a:cubicBezTo>
                <a:cubicBezTo>
                  <a:pt x="2209369" y="5157116"/>
                  <a:pt x="2059186" y="5094481"/>
                  <a:pt x="1833810" y="5119386"/>
                </a:cubicBezTo>
                <a:cubicBezTo>
                  <a:pt x="1608434" y="5144291"/>
                  <a:pt x="1451075" y="5090990"/>
                  <a:pt x="1114437" y="5119386"/>
                </a:cubicBezTo>
                <a:cubicBezTo>
                  <a:pt x="777799" y="5147782"/>
                  <a:pt x="916876" y="5112486"/>
                  <a:pt x="719372" y="5119386"/>
                </a:cubicBezTo>
                <a:cubicBezTo>
                  <a:pt x="521868" y="5126286"/>
                  <a:pt x="204467" y="5060650"/>
                  <a:pt x="0" y="5119386"/>
                </a:cubicBezTo>
                <a:cubicBezTo>
                  <a:pt x="-7278" y="4900694"/>
                  <a:pt x="800" y="4779263"/>
                  <a:pt x="0" y="4448178"/>
                </a:cubicBezTo>
                <a:cubicBezTo>
                  <a:pt x="-800" y="4117093"/>
                  <a:pt x="24977" y="4102458"/>
                  <a:pt x="0" y="3879357"/>
                </a:cubicBezTo>
                <a:cubicBezTo>
                  <a:pt x="-24977" y="3656256"/>
                  <a:pt x="49731" y="3534470"/>
                  <a:pt x="0" y="3412924"/>
                </a:cubicBezTo>
                <a:cubicBezTo>
                  <a:pt x="-49731" y="3291378"/>
                  <a:pt x="54526" y="3028613"/>
                  <a:pt x="0" y="2792909"/>
                </a:cubicBezTo>
                <a:cubicBezTo>
                  <a:pt x="-54526" y="2557205"/>
                  <a:pt x="11911" y="2434595"/>
                  <a:pt x="0" y="2224089"/>
                </a:cubicBezTo>
                <a:cubicBezTo>
                  <a:pt x="-11911" y="2013583"/>
                  <a:pt x="54133" y="1795320"/>
                  <a:pt x="0" y="1552880"/>
                </a:cubicBezTo>
                <a:cubicBezTo>
                  <a:pt x="-54133" y="1310440"/>
                  <a:pt x="73895" y="1102782"/>
                  <a:pt x="0" y="881672"/>
                </a:cubicBezTo>
                <a:cubicBezTo>
                  <a:pt x="-73895" y="660562"/>
                  <a:pt x="13798" y="438630"/>
                  <a:pt x="0" y="0"/>
                </a:cubicBezTo>
                <a:close/>
              </a:path>
            </a:pathLst>
          </a:custGeom>
          <a:noFill/>
          <a:ln w="57150">
            <a:solidFill>
              <a:schemeClr val="accent5">
                <a:lumMod val="60000"/>
                <a:lumOff val="40000"/>
              </a:schemeClr>
            </a:solidFill>
            <a:extLst>
              <a:ext uri="{C807C97D-BFC1-408E-A445-0C87EB9F89A2}">
                <ask:lineSketchStyleProps xmlns:ask="http://schemas.microsoft.com/office/drawing/2018/sketchyshapes" sd="538670354"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3849975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 descr="Изображение выглядит как графическая вставка, лягушка, рисунок, Фигурка животного&#10;&#10;Автоматически созданное описание">
            <a:extLst>
              <a:ext uri="{FF2B5EF4-FFF2-40B4-BE49-F238E27FC236}">
                <a16:creationId xmlns:a16="http://schemas.microsoft.com/office/drawing/2014/main" id="{30E88BDF-9725-8C3D-29AA-5B3A17C669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6729" y="1559363"/>
            <a:ext cx="2463926" cy="2428633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7E60556-B20C-D407-C520-509E9E07A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0736" y="2713851"/>
            <a:ext cx="6059423" cy="1175397"/>
          </a:xfrm>
          <a:custGeom>
            <a:avLst/>
            <a:gdLst>
              <a:gd name="connsiteX0" fmla="*/ 0 w 6059423"/>
              <a:gd name="connsiteY0" fmla="*/ 0 h 1175397"/>
              <a:gd name="connsiteX1" fmla="*/ 369074 w 6059423"/>
              <a:gd name="connsiteY1" fmla="*/ 0 h 1175397"/>
              <a:gd name="connsiteX2" fmla="*/ 919931 w 6059423"/>
              <a:gd name="connsiteY2" fmla="*/ 0 h 1175397"/>
              <a:gd name="connsiteX3" fmla="*/ 1470787 w 6059423"/>
              <a:gd name="connsiteY3" fmla="*/ 0 h 1175397"/>
              <a:gd name="connsiteX4" fmla="*/ 2021644 w 6059423"/>
              <a:gd name="connsiteY4" fmla="*/ 0 h 1175397"/>
              <a:gd name="connsiteX5" fmla="*/ 2693689 w 6059423"/>
              <a:gd name="connsiteY5" fmla="*/ 0 h 1175397"/>
              <a:gd name="connsiteX6" fmla="*/ 3244546 w 6059423"/>
              <a:gd name="connsiteY6" fmla="*/ 0 h 1175397"/>
              <a:gd name="connsiteX7" fmla="*/ 3795402 w 6059423"/>
              <a:gd name="connsiteY7" fmla="*/ 0 h 1175397"/>
              <a:gd name="connsiteX8" fmla="*/ 4467447 w 6059423"/>
              <a:gd name="connsiteY8" fmla="*/ 0 h 1175397"/>
              <a:gd name="connsiteX9" fmla="*/ 5078898 w 6059423"/>
              <a:gd name="connsiteY9" fmla="*/ 0 h 1175397"/>
              <a:gd name="connsiteX10" fmla="*/ 5569161 w 6059423"/>
              <a:gd name="connsiteY10" fmla="*/ 0 h 1175397"/>
              <a:gd name="connsiteX11" fmla="*/ 6059423 w 6059423"/>
              <a:gd name="connsiteY11" fmla="*/ 0 h 1175397"/>
              <a:gd name="connsiteX12" fmla="*/ 6059423 w 6059423"/>
              <a:gd name="connsiteY12" fmla="*/ 564191 h 1175397"/>
              <a:gd name="connsiteX13" fmla="*/ 6059423 w 6059423"/>
              <a:gd name="connsiteY13" fmla="*/ 1175397 h 1175397"/>
              <a:gd name="connsiteX14" fmla="*/ 5569161 w 6059423"/>
              <a:gd name="connsiteY14" fmla="*/ 1175397 h 1175397"/>
              <a:gd name="connsiteX15" fmla="*/ 4957710 w 6059423"/>
              <a:gd name="connsiteY15" fmla="*/ 1175397 h 1175397"/>
              <a:gd name="connsiteX16" fmla="*/ 4528042 w 6059423"/>
              <a:gd name="connsiteY16" fmla="*/ 1175397 h 1175397"/>
              <a:gd name="connsiteX17" fmla="*/ 4037779 w 6059423"/>
              <a:gd name="connsiteY17" fmla="*/ 1175397 h 1175397"/>
              <a:gd name="connsiteX18" fmla="*/ 3547517 w 6059423"/>
              <a:gd name="connsiteY18" fmla="*/ 1175397 h 1175397"/>
              <a:gd name="connsiteX19" fmla="*/ 2936066 w 6059423"/>
              <a:gd name="connsiteY19" fmla="*/ 1175397 h 1175397"/>
              <a:gd name="connsiteX20" fmla="*/ 2506398 w 6059423"/>
              <a:gd name="connsiteY20" fmla="*/ 1175397 h 1175397"/>
              <a:gd name="connsiteX21" fmla="*/ 1955541 w 6059423"/>
              <a:gd name="connsiteY21" fmla="*/ 1175397 h 1175397"/>
              <a:gd name="connsiteX22" fmla="*/ 1344090 w 6059423"/>
              <a:gd name="connsiteY22" fmla="*/ 1175397 h 1175397"/>
              <a:gd name="connsiteX23" fmla="*/ 732639 w 6059423"/>
              <a:gd name="connsiteY23" fmla="*/ 1175397 h 1175397"/>
              <a:gd name="connsiteX24" fmla="*/ 0 w 6059423"/>
              <a:gd name="connsiteY24" fmla="*/ 1175397 h 1175397"/>
              <a:gd name="connsiteX25" fmla="*/ 0 w 6059423"/>
              <a:gd name="connsiteY25" fmla="*/ 611206 h 1175397"/>
              <a:gd name="connsiteX26" fmla="*/ 0 w 6059423"/>
              <a:gd name="connsiteY26" fmla="*/ 0 h 1175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59423" h="1175397" fill="none" extrusionOk="0">
                <a:moveTo>
                  <a:pt x="0" y="0"/>
                </a:moveTo>
                <a:cubicBezTo>
                  <a:pt x="175133" y="-15926"/>
                  <a:pt x="234508" y="23479"/>
                  <a:pt x="369074" y="0"/>
                </a:cubicBezTo>
                <a:cubicBezTo>
                  <a:pt x="503640" y="-23479"/>
                  <a:pt x="683331" y="59006"/>
                  <a:pt x="919931" y="0"/>
                </a:cubicBezTo>
                <a:cubicBezTo>
                  <a:pt x="1156531" y="-59006"/>
                  <a:pt x="1340416" y="38025"/>
                  <a:pt x="1470787" y="0"/>
                </a:cubicBezTo>
                <a:cubicBezTo>
                  <a:pt x="1601158" y="-38025"/>
                  <a:pt x="1836786" y="8307"/>
                  <a:pt x="2021644" y="0"/>
                </a:cubicBezTo>
                <a:cubicBezTo>
                  <a:pt x="2206502" y="-8307"/>
                  <a:pt x="2477047" y="19062"/>
                  <a:pt x="2693689" y="0"/>
                </a:cubicBezTo>
                <a:cubicBezTo>
                  <a:pt x="2910332" y="-19062"/>
                  <a:pt x="3002055" y="27184"/>
                  <a:pt x="3244546" y="0"/>
                </a:cubicBezTo>
                <a:cubicBezTo>
                  <a:pt x="3487037" y="-27184"/>
                  <a:pt x="3577220" y="7828"/>
                  <a:pt x="3795402" y="0"/>
                </a:cubicBezTo>
                <a:cubicBezTo>
                  <a:pt x="4013584" y="-7828"/>
                  <a:pt x="4177923" y="35777"/>
                  <a:pt x="4467447" y="0"/>
                </a:cubicBezTo>
                <a:cubicBezTo>
                  <a:pt x="4756971" y="-35777"/>
                  <a:pt x="4796111" y="11827"/>
                  <a:pt x="5078898" y="0"/>
                </a:cubicBezTo>
                <a:cubicBezTo>
                  <a:pt x="5361685" y="-11827"/>
                  <a:pt x="5440323" y="17513"/>
                  <a:pt x="5569161" y="0"/>
                </a:cubicBezTo>
                <a:cubicBezTo>
                  <a:pt x="5697999" y="-17513"/>
                  <a:pt x="5818318" y="33045"/>
                  <a:pt x="6059423" y="0"/>
                </a:cubicBezTo>
                <a:cubicBezTo>
                  <a:pt x="6090905" y="259186"/>
                  <a:pt x="6020155" y="362496"/>
                  <a:pt x="6059423" y="564191"/>
                </a:cubicBezTo>
                <a:cubicBezTo>
                  <a:pt x="6098691" y="765886"/>
                  <a:pt x="6004619" y="995371"/>
                  <a:pt x="6059423" y="1175397"/>
                </a:cubicBezTo>
                <a:cubicBezTo>
                  <a:pt x="5914065" y="1198809"/>
                  <a:pt x="5774967" y="1156368"/>
                  <a:pt x="5569161" y="1175397"/>
                </a:cubicBezTo>
                <a:cubicBezTo>
                  <a:pt x="5363355" y="1194426"/>
                  <a:pt x="5170726" y="1167947"/>
                  <a:pt x="4957710" y="1175397"/>
                </a:cubicBezTo>
                <a:cubicBezTo>
                  <a:pt x="4744694" y="1182847"/>
                  <a:pt x="4642075" y="1140551"/>
                  <a:pt x="4528042" y="1175397"/>
                </a:cubicBezTo>
                <a:cubicBezTo>
                  <a:pt x="4414009" y="1210243"/>
                  <a:pt x="4186734" y="1144960"/>
                  <a:pt x="4037779" y="1175397"/>
                </a:cubicBezTo>
                <a:cubicBezTo>
                  <a:pt x="3888824" y="1205834"/>
                  <a:pt x="3726697" y="1164445"/>
                  <a:pt x="3547517" y="1175397"/>
                </a:cubicBezTo>
                <a:cubicBezTo>
                  <a:pt x="3368337" y="1186349"/>
                  <a:pt x="3173675" y="1167053"/>
                  <a:pt x="2936066" y="1175397"/>
                </a:cubicBezTo>
                <a:cubicBezTo>
                  <a:pt x="2698457" y="1183741"/>
                  <a:pt x="2657923" y="1136849"/>
                  <a:pt x="2506398" y="1175397"/>
                </a:cubicBezTo>
                <a:cubicBezTo>
                  <a:pt x="2354873" y="1213945"/>
                  <a:pt x="2190978" y="1174894"/>
                  <a:pt x="1955541" y="1175397"/>
                </a:cubicBezTo>
                <a:cubicBezTo>
                  <a:pt x="1720104" y="1175900"/>
                  <a:pt x="1511276" y="1134173"/>
                  <a:pt x="1344090" y="1175397"/>
                </a:cubicBezTo>
                <a:cubicBezTo>
                  <a:pt x="1176904" y="1216621"/>
                  <a:pt x="1034004" y="1118812"/>
                  <a:pt x="732639" y="1175397"/>
                </a:cubicBezTo>
                <a:cubicBezTo>
                  <a:pt x="431274" y="1231982"/>
                  <a:pt x="162320" y="1155522"/>
                  <a:pt x="0" y="1175397"/>
                </a:cubicBezTo>
                <a:cubicBezTo>
                  <a:pt x="-25999" y="962432"/>
                  <a:pt x="665" y="806327"/>
                  <a:pt x="0" y="611206"/>
                </a:cubicBezTo>
                <a:cubicBezTo>
                  <a:pt x="-665" y="416085"/>
                  <a:pt x="17893" y="164730"/>
                  <a:pt x="0" y="0"/>
                </a:cubicBezTo>
                <a:close/>
              </a:path>
              <a:path w="6059423" h="1175397" stroke="0" extrusionOk="0">
                <a:moveTo>
                  <a:pt x="0" y="0"/>
                </a:moveTo>
                <a:cubicBezTo>
                  <a:pt x="333297" y="-47262"/>
                  <a:pt x="458630" y="23958"/>
                  <a:pt x="672045" y="0"/>
                </a:cubicBezTo>
                <a:cubicBezTo>
                  <a:pt x="885461" y="-23958"/>
                  <a:pt x="938404" y="32283"/>
                  <a:pt x="1041119" y="0"/>
                </a:cubicBezTo>
                <a:cubicBezTo>
                  <a:pt x="1143834" y="-32283"/>
                  <a:pt x="1322767" y="4788"/>
                  <a:pt x="1410193" y="0"/>
                </a:cubicBezTo>
                <a:cubicBezTo>
                  <a:pt x="1497619" y="-4788"/>
                  <a:pt x="1828523" y="16678"/>
                  <a:pt x="2021644" y="0"/>
                </a:cubicBezTo>
                <a:cubicBezTo>
                  <a:pt x="2214765" y="-16678"/>
                  <a:pt x="2447641" y="6867"/>
                  <a:pt x="2572500" y="0"/>
                </a:cubicBezTo>
                <a:cubicBezTo>
                  <a:pt x="2697359" y="-6867"/>
                  <a:pt x="2890799" y="19188"/>
                  <a:pt x="3183951" y="0"/>
                </a:cubicBezTo>
                <a:cubicBezTo>
                  <a:pt x="3477103" y="-19188"/>
                  <a:pt x="3561828" y="33932"/>
                  <a:pt x="3734808" y="0"/>
                </a:cubicBezTo>
                <a:cubicBezTo>
                  <a:pt x="3907788" y="-33932"/>
                  <a:pt x="4207464" y="59922"/>
                  <a:pt x="4406853" y="0"/>
                </a:cubicBezTo>
                <a:cubicBezTo>
                  <a:pt x="4606242" y="-59922"/>
                  <a:pt x="4756041" y="35718"/>
                  <a:pt x="4957710" y="0"/>
                </a:cubicBezTo>
                <a:cubicBezTo>
                  <a:pt x="5159379" y="-35718"/>
                  <a:pt x="5337658" y="48705"/>
                  <a:pt x="5508566" y="0"/>
                </a:cubicBezTo>
                <a:cubicBezTo>
                  <a:pt x="5679474" y="-48705"/>
                  <a:pt x="5788731" y="40345"/>
                  <a:pt x="6059423" y="0"/>
                </a:cubicBezTo>
                <a:cubicBezTo>
                  <a:pt x="6083898" y="291351"/>
                  <a:pt x="5996936" y="450612"/>
                  <a:pt x="6059423" y="611206"/>
                </a:cubicBezTo>
                <a:cubicBezTo>
                  <a:pt x="6121910" y="771800"/>
                  <a:pt x="6006369" y="908437"/>
                  <a:pt x="6059423" y="1175397"/>
                </a:cubicBezTo>
                <a:cubicBezTo>
                  <a:pt x="5949235" y="1195927"/>
                  <a:pt x="5867192" y="1137195"/>
                  <a:pt x="5690349" y="1175397"/>
                </a:cubicBezTo>
                <a:cubicBezTo>
                  <a:pt x="5513506" y="1213599"/>
                  <a:pt x="5309766" y="1134441"/>
                  <a:pt x="5139492" y="1175397"/>
                </a:cubicBezTo>
                <a:cubicBezTo>
                  <a:pt x="4969218" y="1216353"/>
                  <a:pt x="4780591" y="1173357"/>
                  <a:pt x="4467447" y="1175397"/>
                </a:cubicBezTo>
                <a:cubicBezTo>
                  <a:pt x="4154303" y="1177437"/>
                  <a:pt x="4127453" y="1123564"/>
                  <a:pt x="3795402" y="1175397"/>
                </a:cubicBezTo>
                <a:cubicBezTo>
                  <a:pt x="3463352" y="1227230"/>
                  <a:pt x="3447937" y="1146569"/>
                  <a:pt x="3183951" y="1175397"/>
                </a:cubicBezTo>
                <a:cubicBezTo>
                  <a:pt x="2919965" y="1204225"/>
                  <a:pt x="2928744" y="1145386"/>
                  <a:pt x="2754283" y="1175397"/>
                </a:cubicBezTo>
                <a:cubicBezTo>
                  <a:pt x="2579822" y="1205408"/>
                  <a:pt x="2530908" y="1163290"/>
                  <a:pt x="2324615" y="1175397"/>
                </a:cubicBezTo>
                <a:cubicBezTo>
                  <a:pt x="2118322" y="1187504"/>
                  <a:pt x="1886503" y="1163344"/>
                  <a:pt x="1713164" y="1175397"/>
                </a:cubicBezTo>
                <a:cubicBezTo>
                  <a:pt x="1539825" y="1187450"/>
                  <a:pt x="1446662" y="1143579"/>
                  <a:pt x="1283496" y="1175397"/>
                </a:cubicBezTo>
                <a:cubicBezTo>
                  <a:pt x="1120330" y="1207215"/>
                  <a:pt x="919893" y="1142910"/>
                  <a:pt x="732639" y="1175397"/>
                </a:cubicBezTo>
                <a:cubicBezTo>
                  <a:pt x="545385" y="1207884"/>
                  <a:pt x="276931" y="1144002"/>
                  <a:pt x="0" y="1175397"/>
                </a:cubicBezTo>
                <a:cubicBezTo>
                  <a:pt x="-50176" y="1003301"/>
                  <a:pt x="26406" y="783325"/>
                  <a:pt x="0" y="575945"/>
                </a:cubicBezTo>
                <a:cubicBezTo>
                  <a:pt x="-26406" y="368565"/>
                  <a:pt x="55348" y="217867"/>
                  <a:pt x="0" y="0"/>
                </a:cubicBezTo>
                <a:close/>
              </a:path>
            </a:pathLst>
          </a:custGeom>
          <a:ln w="38100">
            <a:solidFill>
              <a:schemeClr val="accent5">
                <a:lumMod val="60000"/>
                <a:lumOff val="40000"/>
              </a:schemeClr>
            </a:solidFill>
            <a:extLst>
              <a:ext uri="{C807C97D-BFC1-408E-A445-0C87EB9F89A2}">
                <ask:lineSketchStyleProps xmlns:ask="http://schemas.microsoft.com/office/drawing/2018/sketchyshapes" sd="3847237058">
                  <ask:type>
                    <ask:lineSketchScribble/>
                  </ask:type>
                </ask:lineSketchStyleProps>
              </a:ext>
            </a:extLst>
          </a:ln>
        </p:spPr>
        <p:txBody>
          <a:bodyPr>
            <a:noAutofit/>
          </a:bodyPr>
          <a:lstStyle/>
          <a:p>
            <a:pPr algn="ctr"/>
            <a:r>
              <a:rPr lang="ru-RU" sz="5400" dirty="0"/>
              <a:t>Как это выглядит?</a:t>
            </a:r>
            <a:endParaRPr lang="en-US" sz="5400" dirty="0"/>
          </a:p>
        </p:txBody>
      </p:sp>
      <p:pic>
        <p:nvPicPr>
          <p:cNvPr id="7" name="lynnday_demo">
            <a:hlinkClick r:id="" action="ppaction://media"/>
            <a:extLst>
              <a:ext uri="{FF2B5EF4-FFF2-40B4-BE49-F238E27FC236}">
                <a16:creationId xmlns:a16="http://schemas.microsoft.com/office/drawing/2014/main" id="{24791E92-A8C1-D6AF-99AA-7E1FC3E39E8E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957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172566"/>
          </a:xfrm>
        </p:spPr>
      </p:pic>
    </p:spTree>
    <p:extLst>
      <p:ext uri="{BB962C8B-B14F-4D97-AF65-F5344CB8AC3E}">
        <p14:creationId xmlns:p14="http://schemas.microsoft.com/office/powerpoint/2010/main" val="1165089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49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 showWhenStopped="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A2AFAE-6C8A-39C8-8B46-964EC80BA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493857"/>
          </a:xfrm>
        </p:spPr>
        <p:txBody>
          <a:bodyPr>
            <a:noAutofit/>
          </a:bodyPr>
          <a:lstStyle/>
          <a:p>
            <a:r>
              <a:rPr lang="ru-RU" sz="5400" dirty="0"/>
              <a:t>Киллер фичи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51ED89D-BD14-577F-CE60-F4FDD40D1F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r>
              <a:rPr lang="ru-RU" sz="3600" dirty="0">
                <a:solidFill>
                  <a:srgbClr val="23587F"/>
                </a:solidFill>
              </a:rPr>
              <a:t>Веб интерфейс</a:t>
            </a:r>
          </a:p>
          <a:p>
            <a:pPr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r>
              <a:rPr lang="ru-RU" sz="3600" dirty="0">
                <a:solidFill>
                  <a:srgbClr val="23587F"/>
                </a:solidFill>
              </a:rPr>
              <a:t>Высокая точность классификации</a:t>
            </a:r>
            <a:r>
              <a:rPr lang="en-US" sz="3600" dirty="0">
                <a:solidFill>
                  <a:srgbClr val="23587F"/>
                </a:solidFill>
              </a:rPr>
              <a:t> (0.9857%)</a:t>
            </a:r>
            <a:endParaRPr lang="ru-RU" sz="3600" dirty="0">
              <a:solidFill>
                <a:srgbClr val="23587F"/>
              </a:solidFill>
            </a:endParaRPr>
          </a:p>
          <a:p>
            <a:pPr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r>
              <a:rPr lang="ru-RU" sz="3600" dirty="0">
                <a:solidFill>
                  <a:srgbClr val="23587F"/>
                </a:solidFill>
              </a:rPr>
              <a:t>Милый дизайн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028BBF2-52AD-955F-21CA-75FB57B126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3440" y="2941320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361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20CC6D-925A-D49C-F938-9ACA5CDAC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951" y="527088"/>
            <a:ext cx="10515600" cy="493857"/>
          </a:xfrm>
        </p:spPr>
        <p:txBody>
          <a:bodyPr>
            <a:noAutofit/>
          </a:bodyPr>
          <a:lstStyle/>
          <a:p>
            <a:r>
              <a:rPr lang="ru-RU" sz="6000" dirty="0"/>
              <a:t>Как это работает?</a:t>
            </a:r>
          </a:p>
        </p:txBody>
      </p:sp>
      <p:pic>
        <p:nvPicPr>
          <p:cNvPr id="3074" name="Picture 2" descr="Добро пожаловать в Colaboratory! - Colaboratory">
            <a:extLst>
              <a:ext uri="{FF2B5EF4-FFF2-40B4-BE49-F238E27FC236}">
                <a16:creationId xmlns:a16="http://schemas.microsoft.com/office/drawing/2014/main" id="{20923814-640B-6E9B-5FA6-B67C840FA7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951" y="1576608"/>
            <a:ext cx="21336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Keras — Википедия">
            <a:extLst>
              <a:ext uri="{FF2B5EF4-FFF2-40B4-BE49-F238E27FC236}">
                <a16:creationId xmlns:a16="http://schemas.microsoft.com/office/drawing/2014/main" id="{1AE86323-485A-D66E-45F8-F815E39483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4551" y="4220738"/>
            <a:ext cx="1478280" cy="1478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Что такое TensorFlow и как это используется? | Computerworld Россия |  Издательство «Открытые системы»">
            <a:extLst>
              <a:ext uri="{FF2B5EF4-FFF2-40B4-BE49-F238E27FC236}">
                <a16:creationId xmlns:a16="http://schemas.microsoft.com/office/drawing/2014/main" id="{276F02C6-F781-B491-E8CC-BB87B2B31C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6860" y="1862566"/>
            <a:ext cx="1478280" cy="1566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PyCharm — Википедия">
            <a:extLst>
              <a:ext uri="{FF2B5EF4-FFF2-40B4-BE49-F238E27FC236}">
                <a16:creationId xmlns:a16="http://schemas.microsoft.com/office/drawing/2014/main" id="{7E0AB8E7-4805-FD61-F3D2-E6FC00075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091" y="4097199"/>
            <a:ext cx="1725358" cy="1725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Приложения в Google Play – Learn Flask Tutorial">
            <a:extLst>
              <a:ext uri="{FF2B5EF4-FFF2-40B4-BE49-F238E27FC236}">
                <a16:creationId xmlns:a16="http://schemas.microsoft.com/office/drawing/2014/main" id="{0AC62CEE-1AE9-FCA6-8087-280D707DA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6158" y="1862566"/>
            <a:ext cx="1847642" cy="1847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5868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B31AB7-2256-48AF-D6BF-C5D1D86BC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70433"/>
            <a:ext cx="4873625" cy="798576"/>
          </a:xfrm>
        </p:spPr>
        <p:txBody>
          <a:bodyPr anchor="t">
            <a:normAutofit/>
          </a:bodyPr>
          <a:lstStyle/>
          <a:p>
            <a:r>
              <a:rPr lang="ru-RU" sz="4400" dirty="0"/>
              <a:t>Что будет дальше?</a:t>
            </a:r>
          </a:p>
        </p:txBody>
      </p:sp>
      <p:pic>
        <p:nvPicPr>
          <p:cNvPr id="5" name="Объект 4" descr="Изображение выглядит как графическая вставка, Графика, Мультфильм, Анимация&#10;&#10;Автоматически созданное описание">
            <a:extLst>
              <a:ext uri="{FF2B5EF4-FFF2-40B4-BE49-F238E27FC236}">
                <a16:creationId xmlns:a16="http://schemas.microsoft.com/office/drawing/2014/main" id="{9D7F631A-C249-144A-CB06-5C45D4F5EE2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6234811" y="780161"/>
            <a:ext cx="4873625" cy="4873625"/>
          </a:xfrm>
          <a:noFill/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D9AF6CCC-D55D-F3C6-F3D3-FD8FC8B2FA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741995"/>
            <a:ext cx="4873625" cy="3811588"/>
          </a:xfrm>
        </p:spPr>
        <p:txBody>
          <a:bodyPr>
            <a:normAutofit fontScale="92500"/>
          </a:bodyPr>
          <a:lstStyle/>
          <a:p>
            <a:pPr marL="457200" indent="-457200">
              <a:buBlip>
                <a:blip r:embed="rId4">
                  <a:extLst>
                    <a:ext uri="{837473B0-CC2E-450A-ABE3-18F120FF3D39}">
                      <a1611:picAttrSrcUrl xmlns:a1611="http://schemas.microsoft.com/office/drawing/2016/11/main" r:id="rId5"/>
                    </a:ext>
                  </a:extLst>
                </a:blip>
              </a:buBlip>
            </a:pPr>
            <a:r>
              <a:rPr lang="ru-RU" sz="3200" dirty="0">
                <a:solidFill>
                  <a:srgbClr val="23587F"/>
                </a:solidFill>
              </a:rPr>
              <a:t>Добавление более узких категорий распознавания контента</a:t>
            </a:r>
          </a:p>
          <a:p>
            <a:pPr marL="457200" indent="-457200">
              <a:buBlip>
                <a:blip r:embed="rId4">
                  <a:extLst>
                    <a:ext uri="{837473B0-CC2E-450A-ABE3-18F120FF3D39}">
                      <a1611:picAttrSrcUrl xmlns:a1611="http://schemas.microsoft.com/office/drawing/2016/11/main" r:id="rId5"/>
                    </a:ext>
                  </a:extLst>
                </a:blip>
              </a:buBlip>
            </a:pPr>
            <a:endParaRPr lang="ru-RU" sz="2800" dirty="0">
              <a:solidFill>
                <a:srgbClr val="23587F"/>
              </a:solidFill>
            </a:endParaRPr>
          </a:p>
          <a:p>
            <a:pPr marL="457200" indent="-457200">
              <a:buBlip>
                <a:blip r:embed="rId4">
                  <a:extLst>
                    <a:ext uri="{837473B0-CC2E-450A-ABE3-18F120FF3D39}">
                      <a1611:picAttrSrcUrl xmlns:a1611="http://schemas.microsoft.com/office/drawing/2016/11/main" r:id="rId5"/>
                    </a:ext>
                  </a:extLst>
                </a:blip>
              </a:buBlip>
            </a:pPr>
            <a:r>
              <a:rPr lang="ru-RU" sz="3200" dirty="0">
                <a:solidFill>
                  <a:srgbClr val="23587F"/>
                </a:solidFill>
              </a:rPr>
              <a:t>Браузерное расширение</a:t>
            </a:r>
          </a:p>
          <a:p>
            <a:pPr marL="457200" indent="-457200">
              <a:buBlip>
                <a:blip r:embed="rId4">
                  <a:extLst>
                    <a:ext uri="{837473B0-CC2E-450A-ABE3-18F120FF3D39}">
                      <a1611:picAttrSrcUrl xmlns:a1611="http://schemas.microsoft.com/office/drawing/2016/11/main" r:id="rId5"/>
                    </a:ext>
                  </a:extLst>
                </a:blip>
              </a:buBlip>
            </a:pPr>
            <a:endParaRPr lang="ru-RU" sz="2800" dirty="0">
              <a:solidFill>
                <a:srgbClr val="23587F"/>
              </a:solidFill>
            </a:endParaRPr>
          </a:p>
          <a:p>
            <a:pPr marL="457200" indent="-457200">
              <a:buBlip>
                <a:blip r:embed="rId4">
                  <a:extLst>
                    <a:ext uri="{837473B0-CC2E-450A-ABE3-18F120FF3D39}">
                      <a1611:picAttrSrcUrl xmlns:a1611="http://schemas.microsoft.com/office/drawing/2016/11/main" r:id="rId5"/>
                    </a:ext>
                  </a:extLst>
                </a:blip>
              </a:buBlip>
            </a:pPr>
            <a:r>
              <a:rPr lang="ru-RU" sz="3200" dirty="0" err="1">
                <a:solidFill>
                  <a:srgbClr val="23587F"/>
                </a:solidFill>
              </a:rPr>
              <a:t>Блюр</a:t>
            </a:r>
            <a:r>
              <a:rPr lang="ru-RU" sz="3200" dirty="0">
                <a:solidFill>
                  <a:srgbClr val="23587F"/>
                </a:solidFill>
              </a:rPr>
              <a:t> в реальном времени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24579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2">
  <a:themeElements>
    <a:clrScheme name="Custom 47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C6928E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Тема2" id="{B6786845-F9DE-4821-A951-819989A9D38D}" vid="{E9841576-5756-4472-85EA-CE98A957DC9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Тема2</Template>
  <TotalTime>677</TotalTime>
  <Words>403</Words>
  <Application>Microsoft Office PowerPoint</Application>
  <PresentationFormat>Широкоэкранный</PresentationFormat>
  <Paragraphs>57</Paragraphs>
  <Slides>10</Slides>
  <Notes>6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-apple-system</vt:lpstr>
      <vt:lpstr>Arial</vt:lpstr>
      <vt:lpstr>Calibri</vt:lpstr>
      <vt:lpstr>Calibri Light</vt:lpstr>
      <vt:lpstr>Courier New</vt:lpstr>
      <vt:lpstr>Тема2</vt:lpstr>
      <vt:lpstr>Lynnday</vt:lpstr>
      <vt:lpstr>Команда Aboba</vt:lpstr>
      <vt:lpstr>Зачем это нужно?</vt:lpstr>
      <vt:lpstr>Как решить эту проблему?</vt:lpstr>
      <vt:lpstr>Какие данные мы использовали для обучения?</vt:lpstr>
      <vt:lpstr>Как это выглядит?</vt:lpstr>
      <vt:lpstr>Киллер фичи</vt:lpstr>
      <vt:lpstr>Как это работает?</vt:lpstr>
      <vt:lpstr>Что будет дальше?</vt:lpstr>
      <vt:lpstr>Наши контакты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Антонова Александра Дмитриевна</dc:creator>
  <cp:lastModifiedBy>Антонова Александра Дмитриевна</cp:lastModifiedBy>
  <cp:revision>9</cp:revision>
  <dcterms:created xsi:type="dcterms:W3CDTF">2023-05-30T07:56:52Z</dcterms:created>
  <dcterms:modified xsi:type="dcterms:W3CDTF">2023-06-07T18:35:38Z</dcterms:modified>
</cp:coreProperties>
</file>

<file path=docProps/thumbnail.jpeg>
</file>